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4" r:id="rId2"/>
    <p:sldId id="379" r:id="rId3"/>
    <p:sldId id="384" r:id="rId4"/>
    <p:sldId id="383" r:id="rId5"/>
    <p:sldId id="382" r:id="rId6"/>
    <p:sldId id="366" r:id="rId7"/>
    <p:sldId id="367" r:id="rId8"/>
    <p:sldId id="368" r:id="rId9"/>
    <p:sldId id="369" r:id="rId10"/>
    <p:sldId id="380" r:id="rId11"/>
    <p:sldId id="381" r:id="rId12"/>
    <p:sldId id="370" r:id="rId13"/>
    <p:sldId id="372" r:id="rId14"/>
    <p:sldId id="371" r:id="rId15"/>
    <p:sldId id="373" r:id="rId16"/>
    <p:sldId id="374" r:id="rId17"/>
    <p:sldId id="375" r:id="rId18"/>
    <p:sldId id="376" r:id="rId19"/>
    <p:sldId id="378" r:id="rId20"/>
    <p:sldId id="377" r:id="rId21"/>
  </p:sldIdLst>
  <p:sldSz cx="9906000" cy="6858000" type="A4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D00"/>
    <a:srgbClr val="FF5509"/>
    <a:srgbClr val="F5C30B"/>
    <a:srgbClr val="A9D2E1"/>
    <a:srgbClr val="00823B"/>
    <a:srgbClr val="005426"/>
    <a:srgbClr val="537CFF"/>
    <a:srgbClr val="BB00C0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6953" autoAdjust="0"/>
  </p:normalViewPr>
  <p:slideViewPr>
    <p:cSldViewPr>
      <p:cViewPr varScale="1">
        <p:scale>
          <a:sx n="110" d="100"/>
          <a:sy n="110" d="100"/>
        </p:scale>
        <p:origin x="1128" y="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16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7F0324-B523-47A9-9787-AEE5EB3F7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2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04D00-4521-45A5-AC4A-812326A9C5BC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8DE97-1160-43DA-AAFC-6A6C37365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2F96CB-B2E1-4581-A230-CC06968D6955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06C0-0D7B-4BF3-AA9E-48389E6D6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3C24A-86F8-4907-AB29-3A12D2EA3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EFD3-FBEF-4E0E-9B28-05812BC89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1FE7-BDC3-4D54-AA64-270CF3035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71FC-7232-4FC8-AB67-A1ABB47B7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C555-95DA-46CB-832D-CB2951D8D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BB39-B1E3-4449-962C-A54990A33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1285-6690-42DB-93DB-1C58A6F23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DC161-74AC-4766-9040-957DC9AA2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C1CCF-B1BF-420A-B5E6-C5FCC1428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182F-1EE8-4D05-8B90-8BD5EC370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A2580A-36E7-46B1-A754-2CE56E2CB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5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7.jpeg"/><Relationship Id="rId7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jpeg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7.jpeg"/><Relationship Id="rId7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7.jpeg"/><Relationship Id="rId7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.jpeg"/><Relationship Id="rId7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7.jpeg"/><Relationship Id="rId7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7.jpeg"/><Relationship Id="rId7" Type="http://schemas.openxmlformats.org/officeDocument/2006/relationships/image" Target="../media/image6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7.jpeg"/><Relationship Id="rId7" Type="http://schemas.openxmlformats.org/officeDocument/2006/relationships/image" Target="../media/image6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7.jpeg"/><Relationship Id="rId7" Type="http://schemas.openxmlformats.org/officeDocument/2006/relationships/image" Target="../media/image6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qqq\Рабочий стол\Лошкарёв\п-к Лошкарев О.Г\Тренировки КС\Фото учений\russi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1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2480" y="3212976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79400">
              <a:srgbClr val="C00000">
                <a:alpha val="73000"/>
              </a:srgb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Первый школьный военно-патриотический форум  «МЫ-ПАТРИОТЫ»</a:t>
            </a:r>
          </a:p>
          <a:p>
            <a:pPr algn="ctr"/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93" y="8726"/>
            <a:ext cx="1568748" cy="14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user\Desktop\Большая эмблема (герб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950" y="-106637"/>
            <a:ext cx="1569600" cy="1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524251" y="6286500"/>
            <a:ext cx="307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г.Малоярославец 2018 год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C5DEC11-1659-4410-8023-3474932CE247}"/>
              </a:ext>
            </a:extLst>
          </p:cNvPr>
          <p:cNvGrpSpPr/>
          <p:nvPr/>
        </p:nvGrpSpPr>
        <p:grpSpPr>
          <a:xfrm>
            <a:off x="3368824" y="476672"/>
            <a:ext cx="2740715" cy="2225708"/>
            <a:chOff x="941318" y="2308881"/>
            <a:chExt cx="4298950" cy="394970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973DFA4-A53E-48CF-A881-0CA16CC768AE}"/>
                </a:ext>
              </a:extLst>
            </p:cNvPr>
            <p:cNvSpPr/>
            <p:nvPr/>
          </p:nvSpPr>
          <p:spPr>
            <a:xfrm>
              <a:off x="1345697" y="2437484"/>
              <a:ext cx="3755390" cy="3430904"/>
            </a:xfrm>
            <a:custGeom>
              <a:avLst/>
              <a:gdLst/>
              <a:ahLst/>
              <a:cxnLst/>
              <a:rect l="l" t="t" r="r" b="b"/>
              <a:pathLst>
                <a:path w="3755390" h="3430904">
                  <a:moveTo>
                    <a:pt x="1897047" y="2713786"/>
                  </a:moveTo>
                  <a:lnTo>
                    <a:pt x="1023048" y="2713786"/>
                  </a:lnTo>
                  <a:lnTo>
                    <a:pt x="918895" y="3430536"/>
                  </a:lnTo>
                  <a:lnTo>
                    <a:pt x="1897047" y="2713786"/>
                  </a:lnTo>
                  <a:close/>
                </a:path>
                <a:path w="3755390" h="3430904">
                  <a:moveTo>
                    <a:pt x="964682" y="2781185"/>
                  </a:moveTo>
                  <a:lnTo>
                    <a:pt x="606526" y="2781185"/>
                  </a:lnTo>
                  <a:lnTo>
                    <a:pt x="508469" y="3308007"/>
                  </a:lnTo>
                  <a:lnTo>
                    <a:pt x="964682" y="2781185"/>
                  </a:lnTo>
                  <a:close/>
                </a:path>
                <a:path w="3755390" h="3430904">
                  <a:moveTo>
                    <a:pt x="1589691" y="2135276"/>
                  </a:moveTo>
                  <a:lnTo>
                    <a:pt x="553440" y="2135276"/>
                  </a:lnTo>
                  <a:lnTo>
                    <a:pt x="0" y="3295777"/>
                  </a:lnTo>
                  <a:lnTo>
                    <a:pt x="606526" y="2781185"/>
                  </a:lnTo>
                  <a:lnTo>
                    <a:pt x="964682" y="2781185"/>
                  </a:lnTo>
                  <a:lnTo>
                    <a:pt x="1023048" y="2713786"/>
                  </a:lnTo>
                  <a:lnTo>
                    <a:pt x="1897047" y="2713786"/>
                  </a:lnTo>
                  <a:lnTo>
                    <a:pt x="2377361" y="2361831"/>
                  </a:lnTo>
                  <a:lnTo>
                    <a:pt x="1515821" y="2361831"/>
                  </a:lnTo>
                  <a:lnTo>
                    <a:pt x="1589691" y="2135276"/>
                  </a:lnTo>
                  <a:close/>
                </a:path>
                <a:path w="3755390" h="3430904">
                  <a:moveTo>
                    <a:pt x="2822704" y="2282952"/>
                  </a:moveTo>
                  <a:lnTo>
                    <a:pt x="2485009" y="2282952"/>
                  </a:lnTo>
                  <a:lnTo>
                    <a:pt x="2520289" y="2303505"/>
                  </a:lnTo>
                  <a:lnTo>
                    <a:pt x="2677621" y="2398700"/>
                  </a:lnTo>
                  <a:lnTo>
                    <a:pt x="2719415" y="2423406"/>
                  </a:lnTo>
                  <a:lnTo>
                    <a:pt x="2760165" y="2446224"/>
                  </a:lnTo>
                  <a:lnTo>
                    <a:pt x="2799753" y="2467223"/>
                  </a:lnTo>
                  <a:lnTo>
                    <a:pt x="2838060" y="2486469"/>
                  </a:lnTo>
                  <a:lnTo>
                    <a:pt x="2874968" y="2504029"/>
                  </a:lnTo>
                  <a:lnTo>
                    <a:pt x="2910356" y="2519970"/>
                  </a:lnTo>
                  <a:lnTo>
                    <a:pt x="2976100" y="2547263"/>
                  </a:lnTo>
                  <a:lnTo>
                    <a:pt x="3034341" y="2568886"/>
                  </a:lnTo>
                  <a:lnTo>
                    <a:pt x="3084127" y="2585374"/>
                  </a:lnTo>
                  <a:lnTo>
                    <a:pt x="3124506" y="2597265"/>
                  </a:lnTo>
                  <a:lnTo>
                    <a:pt x="3165356" y="2607653"/>
                  </a:lnTo>
                  <a:lnTo>
                    <a:pt x="3179686" y="2610713"/>
                  </a:lnTo>
                  <a:lnTo>
                    <a:pt x="3101708" y="2361831"/>
                  </a:lnTo>
                  <a:lnTo>
                    <a:pt x="2931655" y="2361831"/>
                  </a:lnTo>
                  <a:lnTo>
                    <a:pt x="2822704" y="2282952"/>
                  </a:lnTo>
                  <a:close/>
                </a:path>
                <a:path w="3755390" h="3430904">
                  <a:moveTo>
                    <a:pt x="2223744" y="1849310"/>
                  </a:moveTo>
                  <a:lnTo>
                    <a:pt x="1515821" y="2361831"/>
                  </a:lnTo>
                  <a:lnTo>
                    <a:pt x="2377361" y="2361831"/>
                  </a:lnTo>
                  <a:lnTo>
                    <a:pt x="2485009" y="2282952"/>
                  </a:lnTo>
                  <a:lnTo>
                    <a:pt x="2822704" y="2282952"/>
                  </a:lnTo>
                  <a:lnTo>
                    <a:pt x="2223744" y="1849310"/>
                  </a:lnTo>
                  <a:close/>
                </a:path>
                <a:path w="3755390" h="3430904">
                  <a:moveTo>
                    <a:pt x="3116716" y="1400035"/>
                  </a:moveTo>
                  <a:lnTo>
                    <a:pt x="2844342" y="1400035"/>
                  </a:lnTo>
                  <a:lnTo>
                    <a:pt x="2661259" y="1532547"/>
                  </a:lnTo>
                  <a:lnTo>
                    <a:pt x="2931655" y="2361831"/>
                  </a:lnTo>
                  <a:lnTo>
                    <a:pt x="3101708" y="2361831"/>
                  </a:lnTo>
                  <a:lnTo>
                    <a:pt x="2858350" y="1585112"/>
                  </a:lnTo>
                  <a:lnTo>
                    <a:pt x="3116716" y="1400035"/>
                  </a:lnTo>
                  <a:close/>
                </a:path>
                <a:path w="3755390" h="3430904">
                  <a:moveTo>
                    <a:pt x="1228407" y="1128509"/>
                  </a:moveTo>
                  <a:lnTo>
                    <a:pt x="879398" y="1128509"/>
                  </a:lnTo>
                  <a:lnTo>
                    <a:pt x="784747" y="1375710"/>
                  </a:lnTo>
                  <a:lnTo>
                    <a:pt x="758698" y="1443294"/>
                  </a:lnTo>
                  <a:lnTo>
                    <a:pt x="737195" y="1498582"/>
                  </a:lnTo>
                  <a:lnTo>
                    <a:pt x="718768" y="1545298"/>
                  </a:lnTo>
                  <a:lnTo>
                    <a:pt x="701949" y="1587168"/>
                  </a:lnTo>
                  <a:lnTo>
                    <a:pt x="685269" y="1627916"/>
                  </a:lnTo>
                  <a:lnTo>
                    <a:pt x="667257" y="1671267"/>
                  </a:lnTo>
                  <a:lnTo>
                    <a:pt x="634530" y="1749323"/>
                  </a:lnTo>
                  <a:lnTo>
                    <a:pt x="616670" y="1790312"/>
                  </a:lnTo>
                  <a:lnTo>
                    <a:pt x="598257" y="1829733"/>
                  </a:lnTo>
                  <a:lnTo>
                    <a:pt x="579448" y="1867529"/>
                  </a:lnTo>
                  <a:lnTo>
                    <a:pt x="560404" y="1903641"/>
                  </a:lnTo>
                  <a:lnTo>
                    <a:pt x="541283" y="1938012"/>
                  </a:lnTo>
                  <a:lnTo>
                    <a:pt x="503445" y="2001300"/>
                  </a:lnTo>
                  <a:lnTo>
                    <a:pt x="467207" y="2056930"/>
                  </a:lnTo>
                  <a:lnTo>
                    <a:pt x="433838" y="2104441"/>
                  </a:lnTo>
                  <a:lnTo>
                    <a:pt x="404612" y="2143370"/>
                  </a:lnTo>
                  <a:lnTo>
                    <a:pt x="380798" y="2173254"/>
                  </a:lnTo>
                  <a:lnTo>
                    <a:pt x="354494" y="2204044"/>
                  </a:lnTo>
                  <a:lnTo>
                    <a:pt x="353288" y="2205367"/>
                  </a:lnTo>
                  <a:lnTo>
                    <a:pt x="553440" y="2135276"/>
                  </a:lnTo>
                  <a:lnTo>
                    <a:pt x="1589691" y="2135276"/>
                  </a:lnTo>
                  <a:lnTo>
                    <a:pt x="1786216" y="1532547"/>
                  </a:lnTo>
                  <a:lnTo>
                    <a:pt x="1603133" y="1400035"/>
                  </a:lnTo>
                  <a:lnTo>
                    <a:pt x="3116716" y="1400035"/>
                  </a:lnTo>
                  <a:lnTo>
                    <a:pt x="3385312" y="1207630"/>
                  </a:lnTo>
                  <a:lnTo>
                    <a:pt x="1337856" y="1207630"/>
                  </a:lnTo>
                  <a:lnTo>
                    <a:pt x="1228407" y="1128509"/>
                  </a:lnTo>
                  <a:close/>
                </a:path>
                <a:path w="3755390" h="3430904">
                  <a:moveTo>
                    <a:pt x="2420340" y="1400035"/>
                  </a:moveTo>
                  <a:lnTo>
                    <a:pt x="2027262" y="1400035"/>
                  </a:lnTo>
                  <a:lnTo>
                    <a:pt x="1873326" y="1871548"/>
                  </a:lnTo>
                  <a:lnTo>
                    <a:pt x="2223744" y="1617827"/>
                  </a:lnTo>
                  <a:lnTo>
                    <a:pt x="2491420" y="1617827"/>
                  </a:lnTo>
                  <a:lnTo>
                    <a:pt x="2420340" y="1400035"/>
                  </a:lnTo>
                  <a:close/>
                </a:path>
                <a:path w="3755390" h="3430904">
                  <a:moveTo>
                    <a:pt x="2491420" y="1617827"/>
                  </a:moveTo>
                  <a:lnTo>
                    <a:pt x="2223744" y="1617827"/>
                  </a:lnTo>
                  <a:lnTo>
                    <a:pt x="2574226" y="1871548"/>
                  </a:lnTo>
                  <a:lnTo>
                    <a:pt x="2491420" y="1617827"/>
                  </a:lnTo>
                  <a:close/>
                </a:path>
                <a:path w="3755390" h="3430904">
                  <a:moveTo>
                    <a:pt x="2223744" y="796785"/>
                  </a:moveTo>
                  <a:lnTo>
                    <a:pt x="2089886" y="1207630"/>
                  </a:lnTo>
                  <a:lnTo>
                    <a:pt x="2357577" y="1207630"/>
                  </a:lnTo>
                  <a:lnTo>
                    <a:pt x="2223744" y="796785"/>
                  </a:lnTo>
                  <a:close/>
                </a:path>
                <a:path w="3755390" h="3430904">
                  <a:moveTo>
                    <a:pt x="2223731" y="0"/>
                  </a:moveTo>
                  <a:lnTo>
                    <a:pt x="2057833" y="8749"/>
                  </a:lnTo>
                  <a:lnTo>
                    <a:pt x="1903542" y="33790"/>
                  </a:lnTo>
                  <a:lnTo>
                    <a:pt x="1760523" y="73314"/>
                  </a:lnTo>
                  <a:lnTo>
                    <a:pt x="1628440" y="125509"/>
                  </a:lnTo>
                  <a:lnTo>
                    <a:pt x="1506960" y="188565"/>
                  </a:lnTo>
                  <a:lnTo>
                    <a:pt x="1395746" y="260672"/>
                  </a:lnTo>
                  <a:lnTo>
                    <a:pt x="1294463" y="340020"/>
                  </a:lnTo>
                  <a:lnTo>
                    <a:pt x="1202777" y="424799"/>
                  </a:lnTo>
                  <a:lnTo>
                    <a:pt x="1120352" y="513199"/>
                  </a:lnTo>
                  <a:lnTo>
                    <a:pt x="1046853" y="603408"/>
                  </a:lnTo>
                  <a:lnTo>
                    <a:pt x="981944" y="693618"/>
                  </a:lnTo>
                  <a:lnTo>
                    <a:pt x="925291" y="782017"/>
                  </a:lnTo>
                  <a:lnTo>
                    <a:pt x="876558" y="866796"/>
                  </a:lnTo>
                  <a:lnTo>
                    <a:pt x="835410" y="946144"/>
                  </a:lnTo>
                  <a:lnTo>
                    <a:pt x="801442" y="1018417"/>
                  </a:lnTo>
                  <a:lnTo>
                    <a:pt x="774530" y="1081308"/>
                  </a:lnTo>
                  <a:lnTo>
                    <a:pt x="754127" y="1133503"/>
                  </a:lnTo>
                  <a:lnTo>
                    <a:pt x="739968" y="1173026"/>
                  </a:lnTo>
                  <a:lnTo>
                    <a:pt x="729043" y="1206817"/>
                  </a:lnTo>
                  <a:lnTo>
                    <a:pt x="879398" y="1128509"/>
                  </a:lnTo>
                  <a:lnTo>
                    <a:pt x="1228407" y="1128509"/>
                  </a:lnTo>
                  <a:lnTo>
                    <a:pt x="1078306" y="1020000"/>
                  </a:lnTo>
                  <a:lnTo>
                    <a:pt x="1953348" y="1020000"/>
                  </a:lnTo>
                  <a:lnTo>
                    <a:pt x="2223744" y="190703"/>
                  </a:lnTo>
                  <a:lnTo>
                    <a:pt x="3148150" y="190703"/>
                  </a:lnTo>
                  <a:lnTo>
                    <a:pt x="3145427" y="182637"/>
                  </a:lnTo>
                  <a:lnTo>
                    <a:pt x="3110498" y="118889"/>
                  </a:lnTo>
                  <a:lnTo>
                    <a:pt x="3059239" y="72026"/>
                  </a:lnTo>
                  <a:lnTo>
                    <a:pt x="2985794" y="39449"/>
                  </a:lnTo>
                  <a:lnTo>
                    <a:pt x="2938922" y="27706"/>
                  </a:lnTo>
                  <a:lnTo>
                    <a:pt x="2884308" y="18561"/>
                  </a:lnTo>
                  <a:lnTo>
                    <a:pt x="2821219" y="11688"/>
                  </a:lnTo>
                  <a:lnTo>
                    <a:pt x="2748924" y="6764"/>
                  </a:lnTo>
                  <a:lnTo>
                    <a:pt x="2666690" y="3463"/>
                  </a:lnTo>
                  <a:lnTo>
                    <a:pt x="2573786" y="1461"/>
                  </a:lnTo>
                  <a:lnTo>
                    <a:pt x="2223731" y="0"/>
                  </a:lnTo>
                  <a:close/>
                </a:path>
                <a:path w="3755390" h="3430904">
                  <a:moveTo>
                    <a:pt x="3734310" y="1016043"/>
                  </a:moveTo>
                  <a:lnTo>
                    <a:pt x="3521686" y="1016043"/>
                  </a:lnTo>
                  <a:lnTo>
                    <a:pt x="3536268" y="1016495"/>
                  </a:lnTo>
                  <a:lnTo>
                    <a:pt x="3549029" y="1017796"/>
                  </a:lnTo>
                  <a:lnTo>
                    <a:pt x="3584301" y="1034203"/>
                  </a:lnTo>
                  <a:lnTo>
                    <a:pt x="3600158" y="1075060"/>
                  </a:lnTo>
                  <a:lnTo>
                    <a:pt x="3603980" y="1126981"/>
                  </a:lnTo>
                  <a:lnTo>
                    <a:pt x="3604526" y="1201216"/>
                  </a:lnTo>
                  <a:lnTo>
                    <a:pt x="3617392" y="1191498"/>
                  </a:lnTo>
                  <a:lnTo>
                    <a:pt x="3653585" y="1157289"/>
                  </a:lnTo>
                  <a:lnTo>
                    <a:pt x="3685539" y="1116357"/>
                  </a:lnTo>
                  <a:lnTo>
                    <a:pt x="3712438" y="1069808"/>
                  </a:lnTo>
                  <a:lnTo>
                    <a:pt x="3733467" y="1018745"/>
                  </a:lnTo>
                  <a:lnTo>
                    <a:pt x="3734310" y="1016043"/>
                  </a:lnTo>
                  <a:close/>
                </a:path>
                <a:path w="3755390" h="3430904">
                  <a:moveTo>
                    <a:pt x="3148150" y="190703"/>
                  </a:moveTo>
                  <a:lnTo>
                    <a:pt x="2223744" y="190703"/>
                  </a:lnTo>
                  <a:lnTo>
                    <a:pt x="2494140" y="1020000"/>
                  </a:lnTo>
                  <a:lnTo>
                    <a:pt x="3442728" y="1020000"/>
                  </a:lnTo>
                  <a:lnTo>
                    <a:pt x="3486575" y="1017140"/>
                  </a:lnTo>
                  <a:lnTo>
                    <a:pt x="3505162" y="1016303"/>
                  </a:lnTo>
                  <a:lnTo>
                    <a:pt x="3521686" y="1016043"/>
                  </a:lnTo>
                  <a:lnTo>
                    <a:pt x="3734310" y="1016043"/>
                  </a:lnTo>
                  <a:lnTo>
                    <a:pt x="3739031" y="1000912"/>
                  </a:lnTo>
                  <a:lnTo>
                    <a:pt x="3750964" y="945549"/>
                  </a:lnTo>
                  <a:lnTo>
                    <a:pt x="3754651" y="907497"/>
                  </a:lnTo>
                  <a:lnTo>
                    <a:pt x="3755123" y="888250"/>
                  </a:lnTo>
                  <a:lnTo>
                    <a:pt x="3751096" y="827426"/>
                  </a:lnTo>
                  <a:lnTo>
                    <a:pt x="3739572" y="772246"/>
                  </a:lnTo>
                  <a:lnTo>
                    <a:pt x="3721383" y="722438"/>
                  </a:lnTo>
                  <a:lnTo>
                    <a:pt x="3697363" y="677728"/>
                  </a:lnTo>
                  <a:lnTo>
                    <a:pt x="3668344" y="637843"/>
                  </a:lnTo>
                  <a:lnTo>
                    <a:pt x="3635160" y="602510"/>
                  </a:lnTo>
                  <a:lnTo>
                    <a:pt x="3598643" y="571456"/>
                  </a:lnTo>
                  <a:lnTo>
                    <a:pt x="3559628" y="544409"/>
                  </a:lnTo>
                  <a:lnTo>
                    <a:pt x="3518946" y="521094"/>
                  </a:lnTo>
                  <a:lnTo>
                    <a:pt x="3477431" y="501240"/>
                  </a:lnTo>
                  <a:lnTo>
                    <a:pt x="3435916" y="484572"/>
                  </a:lnTo>
                  <a:lnTo>
                    <a:pt x="3395234" y="470818"/>
                  </a:lnTo>
                  <a:lnTo>
                    <a:pt x="3356218" y="459705"/>
                  </a:lnTo>
                  <a:lnTo>
                    <a:pt x="3286518" y="444309"/>
                  </a:lnTo>
                  <a:lnTo>
                    <a:pt x="3233479" y="436199"/>
                  </a:lnTo>
                  <a:lnTo>
                    <a:pt x="3199739" y="432917"/>
                  </a:lnTo>
                  <a:lnTo>
                    <a:pt x="3189721" y="371172"/>
                  </a:lnTo>
                  <a:lnTo>
                    <a:pt x="3180013" y="315596"/>
                  </a:lnTo>
                  <a:lnTo>
                    <a:pt x="3169883" y="265865"/>
                  </a:lnTo>
                  <a:lnTo>
                    <a:pt x="3158598" y="221653"/>
                  </a:lnTo>
                  <a:lnTo>
                    <a:pt x="3148150" y="1907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E756D99-E01C-41F1-8988-8D7906D3A5C9}"/>
                </a:ext>
              </a:extLst>
            </p:cNvPr>
            <p:cNvSpPr/>
            <p:nvPr/>
          </p:nvSpPr>
          <p:spPr>
            <a:xfrm>
              <a:off x="941318" y="2308881"/>
              <a:ext cx="4298950" cy="3949700"/>
            </a:xfrm>
            <a:custGeom>
              <a:avLst/>
              <a:gdLst/>
              <a:ahLst/>
              <a:cxnLst/>
              <a:rect l="l" t="t" r="r" b="b"/>
              <a:pathLst>
                <a:path w="4298950" h="3949700">
                  <a:moveTo>
                    <a:pt x="842255" y="2514600"/>
                  </a:moveTo>
                  <a:lnTo>
                    <a:pt x="688809" y="2514600"/>
                  </a:lnTo>
                  <a:lnTo>
                    <a:pt x="278993" y="3365500"/>
                  </a:lnTo>
                  <a:lnTo>
                    <a:pt x="0" y="3949700"/>
                  </a:lnTo>
                  <a:lnTo>
                    <a:pt x="494258" y="3530600"/>
                  </a:lnTo>
                  <a:lnTo>
                    <a:pt x="617692" y="3429000"/>
                  </a:lnTo>
                  <a:lnTo>
                    <a:pt x="404367" y="3429000"/>
                  </a:lnTo>
                  <a:lnTo>
                    <a:pt x="842255" y="2514600"/>
                  </a:lnTo>
                  <a:close/>
                </a:path>
                <a:path w="4298950" h="3949700">
                  <a:moveTo>
                    <a:pt x="943933" y="3276600"/>
                  </a:moveTo>
                  <a:lnTo>
                    <a:pt x="802843" y="3276600"/>
                  </a:lnTo>
                  <a:lnTo>
                    <a:pt x="776262" y="3416300"/>
                  </a:lnTo>
                  <a:lnTo>
                    <a:pt x="682599" y="3924300"/>
                  </a:lnTo>
                  <a:lnTo>
                    <a:pt x="1100678" y="3441700"/>
                  </a:lnTo>
                  <a:lnTo>
                    <a:pt x="912837" y="3441700"/>
                  </a:lnTo>
                  <a:lnTo>
                    <a:pt x="943933" y="3276600"/>
                  </a:lnTo>
                  <a:close/>
                </a:path>
                <a:path w="4298950" h="3949700">
                  <a:moveTo>
                    <a:pt x="1361648" y="3302000"/>
                  </a:moveTo>
                  <a:lnTo>
                    <a:pt x="1221701" y="3302000"/>
                  </a:lnTo>
                  <a:lnTo>
                    <a:pt x="1185824" y="3543300"/>
                  </a:lnTo>
                  <a:lnTo>
                    <a:pt x="1138161" y="3873500"/>
                  </a:lnTo>
                  <a:lnTo>
                    <a:pt x="1552073" y="3568700"/>
                  </a:lnTo>
                  <a:lnTo>
                    <a:pt x="1323276" y="3568700"/>
                  </a:lnTo>
                  <a:lnTo>
                    <a:pt x="1361648" y="3302000"/>
                  </a:lnTo>
                  <a:close/>
                </a:path>
                <a:path w="4298950" h="3949700">
                  <a:moveTo>
                    <a:pt x="2889662" y="2413000"/>
                  </a:moveTo>
                  <a:lnTo>
                    <a:pt x="1323276" y="3568700"/>
                  </a:lnTo>
                  <a:lnTo>
                    <a:pt x="1552073" y="3568700"/>
                  </a:lnTo>
                  <a:lnTo>
                    <a:pt x="2897289" y="2578100"/>
                  </a:lnTo>
                  <a:lnTo>
                    <a:pt x="3159891" y="2578100"/>
                  </a:lnTo>
                  <a:lnTo>
                    <a:pt x="3143281" y="2565400"/>
                  </a:lnTo>
                  <a:lnTo>
                    <a:pt x="3056821" y="2514600"/>
                  </a:lnTo>
                  <a:lnTo>
                    <a:pt x="3014976" y="2489200"/>
                  </a:lnTo>
                  <a:lnTo>
                    <a:pt x="2980398" y="2476500"/>
                  </a:lnTo>
                  <a:lnTo>
                    <a:pt x="2940792" y="2451100"/>
                  </a:lnTo>
                  <a:lnTo>
                    <a:pt x="2914025" y="2438400"/>
                  </a:lnTo>
                  <a:lnTo>
                    <a:pt x="2889662" y="2413000"/>
                  </a:lnTo>
                  <a:close/>
                </a:path>
                <a:path w="4298950" h="3949700">
                  <a:moveTo>
                    <a:pt x="1427429" y="2844800"/>
                  </a:moveTo>
                  <a:lnTo>
                    <a:pt x="912837" y="3441700"/>
                  </a:lnTo>
                  <a:lnTo>
                    <a:pt x="1100678" y="3441700"/>
                  </a:lnTo>
                  <a:lnTo>
                    <a:pt x="1221701" y="3302000"/>
                  </a:lnTo>
                  <a:lnTo>
                    <a:pt x="1361648" y="3302000"/>
                  </a:lnTo>
                  <a:lnTo>
                    <a:pt x="1427429" y="2844800"/>
                  </a:lnTo>
                  <a:close/>
                </a:path>
                <a:path w="4298950" h="3949700">
                  <a:moveTo>
                    <a:pt x="1010907" y="2921000"/>
                  </a:moveTo>
                  <a:lnTo>
                    <a:pt x="404367" y="3429000"/>
                  </a:lnTo>
                  <a:lnTo>
                    <a:pt x="617692" y="3429000"/>
                  </a:lnTo>
                  <a:lnTo>
                    <a:pt x="802843" y="3276600"/>
                  </a:lnTo>
                  <a:lnTo>
                    <a:pt x="943933" y="3276600"/>
                  </a:lnTo>
                  <a:lnTo>
                    <a:pt x="1010907" y="2921000"/>
                  </a:lnTo>
                  <a:close/>
                </a:path>
                <a:path w="4298950" h="3949700">
                  <a:moveTo>
                    <a:pt x="3159891" y="2578100"/>
                  </a:moveTo>
                  <a:lnTo>
                    <a:pt x="2897289" y="2578100"/>
                  </a:lnTo>
                  <a:lnTo>
                    <a:pt x="2998643" y="2641600"/>
                  </a:lnTo>
                  <a:lnTo>
                    <a:pt x="3025579" y="2667000"/>
                  </a:lnTo>
                  <a:lnTo>
                    <a:pt x="3067911" y="2692400"/>
                  </a:lnTo>
                  <a:lnTo>
                    <a:pt x="3109413" y="2705100"/>
                  </a:lnTo>
                  <a:lnTo>
                    <a:pt x="3149949" y="2730500"/>
                  </a:lnTo>
                  <a:lnTo>
                    <a:pt x="3189381" y="2755900"/>
                  </a:lnTo>
                  <a:lnTo>
                    <a:pt x="3227574" y="2768600"/>
                  </a:lnTo>
                  <a:lnTo>
                    <a:pt x="3264389" y="2781300"/>
                  </a:lnTo>
                  <a:lnTo>
                    <a:pt x="3299691" y="2794000"/>
                  </a:lnTo>
                  <a:lnTo>
                    <a:pt x="3333343" y="2819400"/>
                  </a:lnTo>
                  <a:lnTo>
                    <a:pt x="3365209" y="2819400"/>
                  </a:lnTo>
                  <a:lnTo>
                    <a:pt x="3395150" y="2832100"/>
                  </a:lnTo>
                  <a:lnTo>
                    <a:pt x="3423032" y="2844800"/>
                  </a:lnTo>
                  <a:lnTo>
                    <a:pt x="3448716" y="2857500"/>
                  </a:lnTo>
                  <a:lnTo>
                    <a:pt x="3472066" y="2857500"/>
                  </a:lnTo>
                  <a:lnTo>
                    <a:pt x="3492947" y="2870200"/>
                  </a:lnTo>
                  <a:lnTo>
                    <a:pt x="3526749" y="2870200"/>
                  </a:lnTo>
                  <a:lnTo>
                    <a:pt x="3539397" y="2882900"/>
                  </a:lnTo>
                  <a:lnTo>
                    <a:pt x="3558692" y="2882900"/>
                  </a:lnTo>
                  <a:lnTo>
                    <a:pt x="3785666" y="2921000"/>
                  </a:lnTo>
                  <a:lnTo>
                    <a:pt x="3728854" y="2743200"/>
                  </a:lnTo>
                  <a:lnTo>
                    <a:pt x="3552613" y="2743200"/>
                  </a:lnTo>
                  <a:lnTo>
                    <a:pt x="3524117" y="2730500"/>
                  </a:lnTo>
                  <a:lnTo>
                    <a:pt x="3474529" y="2730500"/>
                  </a:lnTo>
                  <a:lnTo>
                    <a:pt x="3452720" y="2717800"/>
                  </a:lnTo>
                  <a:lnTo>
                    <a:pt x="3432424" y="2717800"/>
                  </a:lnTo>
                  <a:lnTo>
                    <a:pt x="3413282" y="2705100"/>
                  </a:lnTo>
                  <a:lnTo>
                    <a:pt x="3394937" y="2705100"/>
                  </a:lnTo>
                  <a:lnTo>
                    <a:pt x="3377030" y="2692400"/>
                  </a:lnTo>
                  <a:lnTo>
                    <a:pt x="3359203" y="2692400"/>
                  </a:lnTo>
                  <a:lnTo>
                    <a:pt x="3341099" y="2679700"/>
                  </a:lnTo>
                  <a:lnTo>
                    <a:pt x="3322358" y="2679700"/>
                  </a:lnTo>
                  <a:lnTo>
                    <a:pt x="3302623" y="2667000"/>
                  </a:lnTo>
                  <a:lnTo>
                    <a:pt x="3281536" y="2654300"/>
                  </a:lnTo>
                  <a:lnTo>
                    <a:pt x="3258738" y="2641600"/>
                  </a:lnTo>
                  <a:lnTo>
                    <a:pt x="3233872" y="2628900"/>
                  </a:lnTo>
                  <a:lnTo>
                    <a:pt x="3206579" y="2603500"/>
                  </a:lnTo>
                  <a:lnTo>
                    <a:pt x="3176501" y="2590800"/>
                  </a:lnTo>
                  <a:lnTo>
                    <a:pt x="3159891" y="2578100"/>
                  </a:lnTo>
                  <a:close/>
                </a:path>
                <a:path w="4298950" h="3949700">
                  <a:moveTo>
                    <a:pt x="2823642" y="927100"/>
                  </a:moveTo>
                  <a:lnTo>
                    <a:pt x="2628125" y="927100"/>
                  </a:lnTo>
                  <a:lnTo>
                    <a:pt x="2761957" y="1346200"/>
                  </a:lnTo>
                  <a:lnTo>
                    <a:pt x="3789692" y="1346200"/>
                  </a:lnTo>
                  <a:lnTo>
                    <a:pt x="3262731" y="1714500"/>
                  </a:lnTo>
                  <a:lnTo>
                    <a:pt x="3584054" y="2743200"/>
                  </a:lnTo>
                  <a:lnTo>
                    <a:pt x="3728854" y="2743200"/>
                  </a:lnTo>
                  <a:lnTo>
                    <a:pt x="3716680" y="2705100"/>
                  </a:lnTo>
                  <a:lnTo>
                    <a:pt x="3425316" y="1778000"/>
                  </a:lnTo>
                  <a:lnTo>
                    <a:pt x="3870020" y="1460500"/>
                  </a:lnTo>
                  <a:lnTo>
                    <a:pt x="4071129" y="1460500"/>
                  </a:lnTo>
                  <a:lnTo>
                    <a:pt x="4089412" y="1447800"/>
                  </a:lnTo>
                  <a:lnTo>
                    <a:pt x="4108118" y="1435100"/>
                  </a:lnTo>
                  <a:lnTo>
                    <a:pt x="4126122" y="1422400"/>
                  </a:lnTo>
                  <a:lnTo>
                    <a:pt x="4143395" y="1409700"/>
                  </a:lnTo>
                  <a:lnTo>
                    <a:pt x="4159910" y="1384300"/>
                  </a:lnTo>
                  <a:lnTo>
                    <a:pt x="4175640" y="1371600"/>
                  </a:lnTo>
                  <a:lnTo>
                    <a:pt x="4190556" y="1346200"/>
                  </a:lnTo>
                  <a:lnTo>
                    <a:pt x="4204630" y="1333500"/>
                  </a:lnTo>
                  <a:lnTo>
                    <a:pt x="4008907" y="1333500"/>
                  </a:lnTo>
                  <a:lnTo>
                    <a:pt x="4007850" y="1308100"/>
                  </a:lnTo>
                  <a:lnTo>
                    <a:pt x="4004817" y="1282700"/>
                  </a:lnTo>
                  <a:lnTo>
                    <a:pt x="4000015" y="1270000"/>
                  </a:lnTo>
                  <a:lnTo>
                    <a:pt x="3993651" y="1244600"/>
                  </a:lnTo>
                  <a:lnTo>
                    <a:pt x="3967258" y="1206500"/>
                  </a:lnTo>
                  <a:lnTo>
                    <a:pt x="3945649" y="1181100"/>
                  </a:lnTo>
                  <a:lnTo>
                    <a:pt x="3934260" y="1181100"/>
                  </a:lnTo>
                  <a:lnTo>
                    <a:pt x="3922759" y="1168400"/>
                  </a:lnTo>
                  <a:lnTo>
                    <a:pt x="3900247" y="1168400"/>
                  </a:lnTo>
                  <a:lnTo>
                    <a:pt x="3889649" y="1155700"/>
                  </a:lnTo>
                  <a:lnTo>
                    <a:pt x="2898521" y="1155700"/>
                  </a:lnTo>
                  <a:lnTo>
                    <a:pt x="2823642" y="927100"/>
                  </a:lnTo>
                  <a:close/>
                </a:path>
                <a:path w="4298950" h="3949700">
                  <a:moveTo>
                    <a:pt x="1166451" y="1562100"/>
                  </a:moveTo>
                  <a:lnTo>
                    <a:pt x="1020902" y="1562100"/>
                  </a:lnTo>
                  <a:lnTo>
                    <a:pt x="1003113" y="1600200"/>
                  </a:lnTo>
                  <a:lnTo>
                    <a:pt x="985407" y="1651000"/>
                  </a:lnTo>
                  <a:lnTo>
                    <a:pt x="973765" y="1676400"/>
                  </a:lnTo>
                  <a:lnTo>
                    <a:pt x="951188" y="1727200"/>
                  </a:lnTo>
                  <a:lnTo>
                    <a:pt x="930018" y="1778000"/>
                  </a:lnTo>
                  <a:lnTo>
                    <a:pt x="915403" y="1816100"/>
                  </a:lnTo>
                  <a:lnTo>
                    <a:pt x="910818" y="1828800"/>
                  </a:lnTo>
                  <a:lnTo>
                    <a:pt x="894609" y="1866900"/>
                  </a:lnTo>
                  <a:lnTo>
                    <a:pt x="877921" y="1905000"/>
                  </a:lnTo>
                  <a:lnTo>
                    <a:pt x="860892" y="1943100"/>
                  </a:lnTo>
                  <a:lnTo>
                    <a:pt x="843665" y="1968500"/>
                  </a:lnTo>
                  <a:lnTo>
                    <a:pt x="826380" y="2006600"/>
                  </a:lnTo>
                  <a:lnTo>
                    <a:pt x="792197" y="2057400"/>
                  </a:lnTo>
                  <a:lnTo>
                    <a:pt x="759466" y="2108200"/>
                  </a:lnTo>
                  <a:lnTo>
                    <a:pt x="729313" y="2159000"/>
                  </a:lnTo>
                  <a:lnTo>
                    <a:pt x="715554" y="2171700"/>
                  </a:lnTo>
                  <a:lnTo>
                    <a:pt x="681236" y="2209800"/>
                  </a:lnTo>
                  <a:lnTo>
                    <a:pt x="665560" y="2235200"/>
                  </a:lnTo>
                  <a:lnTo>
                    <a:pt x="660305" y="2235200"/>
                  </a:lnTo>
                  <a:lnTo>
                    <a:pt x="656959" y="2247900"/>
                  </a:lnTo>
                  <a:lnTo>
                    <a:pt x="655662" y="2247900"/>
                  </a:lnTo>
                  <a:lnTo>
                    <a:pt x="276237" y="2654300"/>
                  </a:lnTo>
                  <a:lnTo>
                    <a:pt x="688809" y="2514600"/>
                  </a:lnTo>
                  <a:lnTo>
                    <a:pt x="842255" y="2514600"/>
                  </a:lnTo>
                  <a:lnTo>
                    <a:pt x="927399" y="2336800"/>
                  </a:lnTo>
                  <a:lnTo>
                    <a:pt x="757669" y="2336800"/>
                  </a:lnTo>
                  <a:lnTo>
                    <a:pt x="781128" y="2311400"/>
                  </a:lnTo>
                  <a:lnTo>
                    <a:pt x="802332" y="2286000"/>
                  </a:lnTo>
                  <a:lnTo>
                    <a:pt x="821492" y="2273300"/>
                  </a:lnTo>
                  <a:lnTo>
                    <a:pt x="838819" y="2247900"/>
                  </a:lnTo>
                  <a:lnTo>
                    <a:pt x="854525" y="2235200"/>
                  </a:lnTo>
                  <a:lnTo>
                    <a:pt x="868819" y="2209800"/>
                  </a:lnTo>
                  <a:lnTo>
                    <a:pt x="881914" y="2197100"/>
                  </a:lnTo>
                  <a:lnTo>
                    <a:pt x="894019" y="2184400"/>
                  </a:lnTo>
                  <a:lnTo>
                    <a:pt x="905346" y="2171700"/>
                  </a:lnTo>
                  <a:lnTo>
                    <a:pt x="916106" y="2146300"/>
                  </a:lnTo>
                  <a:lnTo>
                    <a:pt x="926510" y="2133600"/>
                  </a:lnTo>
                  <a:lnTo>
                    <a:pt x="936768" y="2108200"/>
                  </a:lnTo>
                  <a:lnTo>
                    <a:pt x="947091" y="2095500"/>
                  </a:lnTo>
                  <a:lnTo>
                    <a:pt x="957692" y="2070100"/>
                  </a:lnTo>
                  <a:lnTo>
                    <a:pt x="968779" y="2044700"/>
                  </a:lnTo>
                  <a:lnTo>
                    <a:pt x="980565" y="2019300"/>
                  </a:lnTo>
                  <a:lnTo>
                    <a:pt x="993260" y="1993900"/>
                  </a:lnTo>
                  <a:lnTo>
                    <a:pt x="1007075" y="1955800"/>
                  </a:lnTo>
                  <a:lnTo>
                    <a:pt x="1022222" y="1917700"/>
                  </a:lnTo>
                  <a:lnTo>
                    <a:pt x="1038910" y="1879600"/>
                  </a:lnTo>
                  <a:lnTo>
                    <a:pt x="1051976" y="1854200"/>
                  </a:lnTo>
                  <a:lnTo>
                    <a:pt x="1066033" y="1816100"/>
                  </a:lnTo>
                  <a:lnTo>
                    <a:pt x="1080901" y="1778000"/>
                  </a:lnTo>
                  <a:lnTo>
                    <a:pt x="1096401" y="1739900"/>
                  </a:lnTo>
                  <a:lnTo>
                    <a:pt x="1112354" y="1701800"/>
                  </a:lnTo>
                  <a:lnTo>
                    <a:pt x="1128579" y="1663700"/>
                  </a:lnTo>
                  <a:lnTo>
                    <a:pt x="1144897" y="1625600"/>
                  </a:lnTo>
                  <a:lnTo>
                    <a:pt x="1161129" y="1574800"/>
                  </a:lnTo>
                  <a:lnTo>
                    <a:pt x="1166451" y="1562100"/>
                  </a:lnTo>
                  <a:close/>
                </a:path>
                <a:path w="4298950" h="3949700">
                  <a:moveTo>
                    <a:pt x="2431643" y="1536700"/>
                  </a:moveTo>
                  <a:lnTo>
                    <a:pt x="2007514" y="1536700"/>
                  </a:lnTo>
                  <a:lnTo>
                    <a:pt x="2190597" y="1663700"/>
                  </a:lnTo>
                  <a:lnTo>
                    <a:pt x="1920201" y="2501900"/>
                  </a:lnTo>
                  <a:lnTo>
                    <a:pt x="2593592" y="2006600"/>
                  </a:lnTo>
                  <a:lnTo>
                    <a:pt x="2277706" y="2006600"/>
                  </a:lnTo>
                  <a:lnTo>
                    <a:pt x="2431643" y="1536700"/>
                  </a:lnTo>
                  <a:close/>
                </a:path>
                <a:path w="4298950" h="3949700">
                  <a:moveTo>
                    <a:pt x="2943559" y="1981200"/>
                  </a:moveTo>
                  <a:lnTo>
                    <a:pt x="2628125" y="1981200"/>
                  </a:lnTo>
                  <a:lnTo>
                    <a:pt x="3336036" y="2501900"/>
                  </a:lnTo>
                  <a:lnTo>
                    <a:pt x="3176256" y="2006600"/>
                  </a:lnTo>
                  <a:lnTo>
                    <a:pt x="2978607" y="2006600"/>
                  </a:lnTo>
                  <a:lnTo>
                    <a:pt x="2943559" y="1981200"/>
                  </a:lnTo>
                  <a:close/>
                </a:path>
                <a:path w="4298950" h="3949700">
                  <a:moveTo>
                    <a:pt x="957808" y="2273300"/>
                  </a:moveTo>
                  <a:lnTo>
                    <a:pt x="757669" y="2336800"/>
                  </a:lnTo>
                  <a:lnTo>
                    <a:pt x="927399" y="2336800"/>
                  </a:lnTo>
                  <a:lnTo>
                    <a:pt x="957808" y="2273300"/>
                  </a:lnTo>
                  <a:close/>
                </a:path>
                <a:path w="4298950" h="3949700">
                  <a:moveTo>
                    <a:pt x="2628125" y="1752600"/>
                  </a:moveTo>
                  <a:lnTo>
                    <a:pt x="2277706" y="2006600"/>
                  </a:lnTo>
                  <a:lnTo>
                    <a:pt x="2593592" y="2006600"/>
                  </a:lnTo>
                  <a:lnTo>
                    <a:pt x="2628125" y="1981200"/>
                  </a:lnTo>
                  <a:lnTo>
                    <a:pt x="2943559" y="1981200"/>
                  </a:lnTo>
                  <a:lnTo>
                    <a:pt x="2628125" y="1752600"/>
                  </a:lnTo>
                  <a:close/>
                </a:path>
                <a:path w="4298950" h="3949700">
                  <a:moveTo>
                    <a:pt x="3248723" y="1536700"/>
                  </a:moveTo>
                  <a:lnTo>
                    <a:pt x="2824708" y="1536700"/>
                  </a:lnTo>
                  <a:lnTo>
                    <a:pt x="2978607" y="2006600"/>
                  </a:lnTo>
                  <a:lnTo>
                    <a:pt x="3176256" y="2006600"/>
                  </a:lnTo>
                  <a:lnTo>
                    <a:pt x="3065640" y="1663700"/>
                  </a:lnTo>
                  <a:lnTo>
                    <a:pt x="3248723" y="1536700"/>
                  </a:lnTo>
                  <a:close/>
                </a:path>
                <a:path w="4298950" h="3949700">
                  <a:moveTo>
                    <a:pt x="1361674" y="626578"/>
                  </a:moveTo>
                  <a:lnTo>
                    <a:pt x="1340802" y="647700"/>
                  </a:lnTo>
                  <a:lnTo>
                    <a:pt x="1305392" y="698500"/>
                  </a:lnTo>
                  <a:lnTo>
                    <a:pt x="1272187" y="749300"/>
                  </a:lnTo>
                  <a:lnTo>
                    <a:pt x="1241142" y="800100"/>
                  </a:lnTo>
                  <a:lnTo>
                    <a:pt x="1212213" y="838200"/>
                  </a:lnTo>
                  <a:lnTo>
                    <a:pt x="1185353" y="889000"/>
                  </a:lnTo>
                  <a:lnTo>
                    <a:pt x="1160517" y="927100"/>
                  </a:lnTo>
                  <a:lnTo>
                    <a:pt x="1137661" y="977900"/>
                  </a:lnTo>
                  <a:lnTo>
                    <a:pt x="1116738" y="1016000"/>
                  </a:lnTo>
                  <a:lnTo>
                    <a:pt x="1097704" y="1054100"/>
                  </a:lnTo>
                  <a:lnTo>
                    <a:pt x="1080512" y="1092200"/>
                  </a:lnTo>
                  <a:lnTo>
                    <a:pt x="1065119" y="1130300"/>
                  </a:lnTo>
                  <a:lnTo>
                    <a:pt x="1051478" y="1155700"/>
                  </a:lnTo>
                  <a:lnTo>
                    <a:pt x="1039544" y="1193800"/>
                  </a:lnTo>
                  <a:lnTo>
                    <a:pt x="1029271" y="1219200"/>
                  </a:lnTo>
                  <a:lnTo>
                    <a:pt x="1020616" y="1244600"/>
                  </a:lnTo>
                  <a:lnTo>
                    <a:pt x="1013531" y="1257300"/>
                  </a:lnTo>
                  <a:lnTo>
                    <a:pt x="1007972" y="1282700"/>
                  </a:lnTo>
                  <a:lnTo>
                    <a:pt x="1003894" y="1295400"/>
                  </a:lnTo>
                  <a:lnTo>
                    <a:pt x="1001251" y="1295400"/>
                  </a:lnTo>
                  <a:lnTo>
                    <a:pt x="999997" y="1308100"/>
                  </a:lnTo>
                  <a:lnTo>
                    <a:pt x="909739" y="1612900"/>
                  </a:lnTo>
                  <a:lnTo>
                    <a:pt x="1020902" y="1562100"/>
                  </a:lnTo>
                  <a:lnTo>
                    <a:pt x="1166451" y="1562100"/>
                  </a:lnTo>
                  <a:lnTo>
                    <a:pt x="1177094" y="1536700"/>
                  </a:lnTo>
                  <a:lnTo>
                    <a:pt x="1192614" y="1498600"/>
                  </a:lnTo>
                  <a:lnTo>
                    <a:pt x="1207508" y="1460500"/>
                  </a:lnTo>
                  <a:lnTo>
                    <a:pt x="1221596" y="1422400"/>
                  </a:lnTo>
                  <a:lnTo>
                    <a:pt x="1246640" y="1358900"/>
                  </a:lnTo>
                  <a:lnTo>
                    <a:pt x="1251557" y="1346200"/>
                  </a:lnTo>
                  <a:lnTo>
                    <a:pt x="1133424" y="1346200"/>
                  </a:lnTo>
                  <a:lnTo>
                    <a:pt x="1183380" y="1168400"/>
                  </a:lnTo>
                  <a:lnTo>
                    <a:pt x="1229219" y="1016000"/>
                  </a:lnTo>
                  <a:lnTo>
                    <a:pt x="1272061" y="876300"/>
                  </a:lnTo>
                  <a:lnTo>
                    <a:pt x="1313027" y="749300"/>
                  </a:lnTo>
                  <a:lnTo>
                    <a:pt x="1353238" y="647700"/>
                  </a:lnTo>
                  <a:lnTo>
                    <a:pt x="1361674" y="626578"/>
                  </a:lnTo>
                  <a:close/>
                </a:path>
                <a:path w="4298950" h="3949700">
                  <a:moveTo>
                    <a:pt x="4071129" y="1460500"/>
                  </a:moveTo>
                  <a:lnTo>
                    <a:pt x="3870020" y="1460500"/>
                  </a:lnTo>
                  <a:lnTo>
                    <a:pt x="3870020" y="1600200"/>
                  </a:lnTo>
                  <a:lnTo>
                    <a:pt x="4071129" y="1460500"/>
                  </a:lnTo>
                  <a:close/>
                </a:path>
                <a:path w="4298950" h="3949700">
                  <a:moveTo>
                    <a:pt x="1283766" y="1257300"/>
                  </a:moveTo>
                  <a:lnTo>
                    <a:pt x="1133424" y="1346200"/>
                  </a:lnTo>
                  <a:lnTo>
                    <a:pt x="1251557" y="1346200"/>
                  </a:lnTo>
                  <a:lnTo>
                    <a:pt x="1266308" y="1308100"/>
                  </a:lnTo>
                  <a:lnTo>
                    <a:pt x="1283766" y="1257300"/>
                  </a:lnTo>
                  <a:close/>
                </a:path>
                <a:path w="4298950" h="3949700">
                  <a:moveTo>
                    <a:pt x="2628125" y="330200"/>
                  </a:moveTo>
                  <a:lnTo>
                    <a:pt x="2357729" y="1155700"/>
                  </a:lnTo>
                  <a:lnTo>
                    <a:pt x="1482686" y="1155700"/>
                  </a:lnTo>
                  <a:lnTo>
                    <a:pt x="1742236" y="1346200"/>
                  </a:lnTo>
                  <a:lnTo>
                    <a:pt x="2494267" y="1346200"/>
                  </a:lnTo>
                  <a:lnTo>
                    <a:pt x="2628125" y="927100"/>
                  </a:lnTo>
                  <a:lnTo>
                    <a:pt x="2823642" y="927100"/>
                  </a:lnTo>
                  <a:lnTo>
                    <a:pt x="2628125" y="330200"/>
                  </a:lnTo>
                  <a:close/>
                </a:path>
                <a:path w="4298950" h="3949700">
                  <a:moveTo>
                    <a:pt x="3379220" y="139700"/>
                  </a:moveTo>
                  <a:lnTo>
                    <a:pt x="2757914" y="139700"/>
                  </a:lnTo>
                  <a:lnTo>
                    <a:pt x="2875735" y="152400"/>
                  </a:lnTo>
                  <a:lnTo>
                    <a:pt x="2982151" y="165100"/>
                  </a:lnTo>
                  <a:lnTo>
                    <a:pt x="3077738" y="177800"/>
                  </a:lnTo>
                  <a:lnTo>
                    <a:pt x="3163070" y="203200"/>
                  </a:lnTo>
                  <a:lnTo>
                    <a:pt x="3238725" y="228600"/>
                  </a:lnTo>
                  <a:lnTo>
                    <a:pt x="3305277" y="254000"/>
                  </a:lnTo>
                  <a:lnTo>
                    <a:pt x="3363303" y="292100"/>
                  </a:lnTo>
                  <a:lnTo>
                    <a:pt x="3413377" y="317500"/>
                  </a:lnTo>
                  <a:lnTo>
                    <a:pt x="3456077" y="355600"/>
                  </a:lnTo>
                  <a:lnTo>
                    <a:pt x="3491978" y="381000"/>
                  </a:lnTo>
                  <a:lnTo>
                    <a:pt x="3521656" y="419100"/>
                  </a:lnTo>
                  <a:lnTo>
                    <a:pt x="3564643" y="469900"/>
                  </a:lnTo>
                  <a:lnTo>
                    <a:pt x="3589645" y="520700"/>
                  </a:lnTo>
                  <a:lnTo>
                    <a:pt x="3596841" y="546100"/>
                  </a:lnTo>
                  <a:lnTo>
                    <a:pt x="3601269" y="558800"/>
                  </a:lnTo>
                  <a:lnTo>
                    <a:pt x="3603503" y="558800"/>
                  </a:lnTo>
                  <a:lnTo>
                    <a:pt x="3604120" y="571500"/>
                  </a:lnTo>
                  <a:lnTo>
                    <a:pt x="3754629" y="571500"/>
                  </a:lnTo>
                  <a:lnTo>
                    <a:pt x="3818428" y="584200"/>
                  </a:lnTo>
                  <a:lnTo>
                    <a:pt x="3875147" y="584200"/>
                  </a:lnTo>
                  <a:lnTo>
                    <a:pt x="3925201" y="596900"/>
                  </a:lnTo>
                  <a:lnTo>
                    <a:pt x="3969007" y="596900"/>
                  </a:lnTo>
                  <a:lnTo>
                    <a:pt x="4006981" y="609600"/>
                  </a:lnTo>
                  <a:lnTo>
                    <a:pt x="4067102" y="635000"/>
                  </a:lnTo>
                  <a:lnTo>
                    <a:pt x="4108894" y="660400"/>
                  </a:lnTo>
                  <a:lnTo>
                    <a:pt x="4135691" y="711200"/>
                  </a:lnTo>
                  <a:lnTo>
                    <a:pt x="4144508" y="749300"/>
                  </a:lnTo>
                  <a:lnTo>
                    <a:pt x="4150826" y="774700"/>
                  </a:lnTo>
                  <a:lnTo>
                    <a:pt x="4155060" y="812800"/>
                  </a:lnTo>
                  <a:lnTo>
                    <a:pt x="4157629" y="863600"/>
                  </a:lnTo>
                  <a:lnTo>
                    <a:pt x="4158948" y="901700"/>
                  </a:lnTo>
                  <a:lnTo>
                    <a:pt x="4159434" y="965200"/>
                  </a:lnTo>
                  <a:lnTo>
                    <a:pt x="4159504" y="1028700"/>
                  </a:lnTo>
                  <a:lnTo>
                    <a:pt x="4159031" y="1041400"/>
                  </a:lnTo>
                  <a:lnTo>
                    <a:pt x="4157635" y="1066800"/>
                  </a:lnTo>
                  <a:lnTo>
                    <a:pt x="4155345" y="1079500"/>
                  </a:lnTo>
                  <a:lnTo>
                    <a:pt x="4152191" y="1104900"/>
                  </a:lnTo>
                  <a:lnTo>
                    <a:pt x="4148203" y="1117600"/>
                  </a:lnTo>
                  <a:lnTo>
                    <a:pt x="4143412" y="1130300"/>
                  </a:lnTo>
                  <a:lnTo>
                    <a:pt x="4137848" y="1155700"/>
                  </a:lnTo>
                  <a:lnTo>
                    <a:pt x="4131541" y="1168400"/>
                  </a:lnTo>
                  <a:lnTo>
                    <a:pt x="4124521" y="1193800"/>
                  </a:lnTo>
                  <a:lnTo>
                    <a:pt x="4116819" y="1206500"/>
                  </a:lnTo>
                  <a:lnTo>
                    <a:pt x="4108464" y="1219200"/>
                  </a:lnTo>
                  <a:lnTo>
                    <a:pt x="4099488" y="1231900"/>
                  </a:lnTo>
                  <a:lnTo>
                    <a:pt x="4089919" y="1257300"/>
                  </a:lnTo>
                  <a:lnTo>
                    <a:pt x="4057965" y="1295400"/>
                  </a:lnTo>
                  <a:lnTo>
                    <a:pt x="4034257" y="1320800"/>
                  </a:lnTo>
                  <a:lnTo>
                    <a:pt x="4021772" y="1320800"/>
                  </a:lnTo>
                  <a:lnTo>
                    <a:pt x="4008907" y="1333500"/>
                  </a:lnTo>
                  <a:lnTo>
                    <a:pt x="4204630" y="1333500"/>
                  </a:lnTo>
                  <a:lnTo>
                    <a:pt x="4217836" y="1308100"/>
                  </a:lnTo>
                  <a:lnTo>
                    <a:pt x="4230144" y="1282700"/>
                  </a:lnTo>
                  <a:lnTo>
                    <a:pt x="4241528" y="1270000"/>
                  </a:lnTo>
                  <a:lnTo>
                    <a:pt x="4261411" y="1219200"/>
                  </a:lnTo>
                  <a:lnTo>
                    <a:pt x="4277262" y="1168400"/>
                  </a:lnTo>
                  <a:lnTo>
                    <a:pt x="4288859" y="1117600"/>
                  </a:lnTo>
                  <a:lnTo>
                    <a:pt x="4292993" y="1104900"/>
                  </a:lnTo>
                  <a:lnTo>
                    <a:pt x="4295980" y="1079500"/>
                  </a:lnTo>
                  <a:lnTo>
                    <a:pt x="4297793" y="1054100"/>
                  </a:lnTo>
                  <a:lnTo>
                    <a:pt x="4298403" y="1028700"/>
                  </a:lnTo>
                  <a:lnTo>
                    <a:pt x="4295840" y="965200"/>
                  </a:lnTo>
                  <a:lnTo>
                    <a:pt x="4288377" y="914400"/>
                  </a:lnTo>
                  <a:lnTo>
                    <a:pt x="4276354" y="863600"/>
                  </a:lnTo>
                  <a:lnTo>
                    <a:pt x="4260111" y="812800"/>
                  </a:lnTo>
                  <a:lnTo>
                    <a:pt x="4239988" y="774700"/>
                  </a:lnTo>
                  <a:lnTo>
                    <a:pt x="4216325" y="736600"/>
                  </a:lnTo>
                  <a:lnTo>
                    <a:pt x="4189462" y="698500"/>
                  </a:lnTo>
                  <a:lnTo>
                    <a:pt x="4159738" y="660400"/>
                  </a:lnTo>
                  <a:lnTo>
                    <a:pt x="4127493" y="635000"/>
                  </a:lnTo>
                  <a:lnTo>
                    <a:pt x="4093068" y="596900"/>
                  </a:lnTo>
                  <a:lnTo>
                    <a:pt x="4056802" y="571500"/>
                  </a:lnTo>
                  <a:lnTo>
                    <a:pt x="4019036" y="546100"/>
                  </a:lnTo>
                  <a:lnTo>
                    <a:pt x="3980108" y="533400"/>
                  </a:lnTo>
                  <a:lnTo>
                    <a:pt x="3940360" y="508000"/>
                  </a:lnTo>
                  <a:lnTo>
                    <a:pt x="3779954" y="457200"/>
                  </a:lnTo>
                  <a:lnTo>
                    <a:pt x="3741199" y="444500"/>
                  </a:lnTo>
                  <a:lnTo>
                    <a:pt x="3703662" y="444500"/>
                  </a:lnTo>
                  <a:lnTo>
                    <a:pt x="3699243" y="431800"/>
                  </a:lnTo>
                  <a:lnTo>
                    <a:pt x="3694503" y="419100"/>
                  </a:lnTo>
                  <a:lnTo>
                    <a:pt x="3689434" y="419100"/>
                  </a:lnTo>
                  <a:lnTo>
                    <a:pt x="3684023" y="406400"/>
                  </a:lnTo>
                  <a:lnTo>
                    <a:pt x="3678260" y="393700"/>
                  </a:lnTo>
                  <a:lnTo>
                    <a:pt x="3672135" y="381000"/>
                  </a:lnTo>
                  <a:lnTo>
                    <a:pt x="3665636" y="381000"/>
                  </a:lnTo>
                  <a:lnTo>
                    <a:pt x="3658753" y="368300"/>
                  </a:lnTo>
                  <a:lnTo>
                    <a:pt x="3651475" y="355600"/>
                  </a:lnTo>
                  <a:lnTo>
                    <a:pt x="3643791" y="342900"/>
                  </a:lnTo>
                  <a:lnTo>
                    <a:pt x="3635691" y="330200"/>
                  </a:lnTo>
                  <a:lnTo>
                    <a:pt x="3627164" y="330200"/>
                  </a:lnTo>
                  <a:lnTo>
                    <a:pt x="3618199" y="317500"/>
                  </a:lnTo>
                  <a:lnTo>
                    <a:pt x="3608785" y="304800"/>
                  </a:lnTo>
                  <a:lnTo>
                    <a:pt x="3598911" y="292100"/>
                  </a:lnTo>
                  <a:lnTo>
                    <a:pt x="3588567" y="279400"/>
                  </a:lnTo>
                  <a:lnTo>
                    <a:pt x="3577743" y="279400"/>
                  </a:lnTo>
                  <a:lnTo>
                    <a:pt x="3566426" y="266700"/>
                  </a:lnTo>
                  <a:lnTo>
                    <a:pt x="3522516" y="228600"/>
                  </a:lnTo>
                  <a:lnTo>
                    <a:pt x="3488933" y="203200"/>
                  </a:lnTo>
                  <a:lnTo>
                    <a:pt x="3453856" y="177800"/>
                  </a:lnTo>
                  <a:lnTo>
                    <a:pt x="3417286" y="165100"/>
                  </a:lnTo>
                  <a:lnTo>
                    <a:pt x="3379220" y="139700"/>
                  </a:lnTo>
                  <a:close/>
                </a:path>
                <a:path w="4298950" h="3949700">
                  <a:moveTo>
                    <a:pt x="1930154" y="156480"/>
                  </a:moveTo>
                  <a:lnTo>
                    <a:pt x="1866137" y="165100"/>
                  </a:lnTo>
                  <a:lnTo>
                    <a:pt x="1782274" y="190500"/>
                  </a:lnTo>
                  <a:lnTo>
                    <a:pt x="1707746" y="215900"/>
                  </a:lnTo>
                  <a:lnTo>
                    <a:pt x="1641430" y="241300"/>
                  </a:lnTo>
                  <a:lnTo>
                    <a:pt x="1582207" y="292100"/>
                  </a:lnTo>
                  <a:lnTo>
                    <a:pt x="1528955" y="330200"/>
                  </a:lnTo>
                  <a:lnTo>
                    <a:pt x="1480553" y="393700"/>
                  </a:lnTo>
                  <a:lnTo>
                    <a:pt x="1435880" y="469900"/>
                  </a:lnTo>
                  <a:lnTo>
                    <a:pt x="1393816" y="546100"/>
                  </a:lnTo>
                  <a:lnTo>
                    <a:pt x="1361674" y="626578"/>
                  </a:lnTo>
                  <a:lnTo>
                    <a:pt x="1391001" y="596900"/>
                  </a:lnTo>
                  <a:lnTo>
                    <a:pt x="1442908" y="533400"/>
                  </a:lnTo>
                  <a:lnTo>
                    <a:pt x="1496486" y="469900"/>
                  </a:lnTo>
                  <a:lnTo>
                    <a:pt x="1551699" y="419100"/>
                  </a:lnTo>
                  <a:lnTo>
                    <a:pt x="1608511" y="368300"/>
                  </a:lnTo>
                  <a:lnTo>
                    <a:pt x="1666887" y="317500"/>
                  </a:lnTo>
                  <a:lnTo>
                    <a:pt x="1726790" y="279400"/>
                  </a:lnTo>
                  <a:lnTo>
                    <a:pt x="1788184" y="241300"/>
                  </a:lnTo>
                  <a:lnTo>
                    <a:pt x="1851033" y="203200"/>
                  </a:lnTo>
                  <a:lnTo>
                    <a:pt x="1915301" y="165100"/>
                  </a:lnTo>
                  <a:lnTo>
                    <a:pt x="1930154" y="156480"/>
                  </a:lnTo>
                  <a:close/>
                </a:path>
                <a:path w="4298950" h="3949700">
                  <a:moveTo>
                    <a:pt x="2861522" y="0"/>
                  </a:moveTo>
                  <a:lnTo>
                    <a:pt x="2476214" y="0"/>
                  </a:lnTo>
                  <a:lnTo>
                    <a:pt x="2185845" y="50800"/>
                  </a:lnTo>
                  <a:lnTo>
                    <a:pt x="2116260" y="76200"/>
                  </a:lnTo>
                  <a:lnTo>
                    <a:pt x="1980952" y="127000"/>
                  </a:lnTo>
                  <a:lnTo>
                    <a:pt x="1930154" y="156480"/>
                  </a:lnTo>
                  <a:lnTo>
                    <a:pt x="1960456" y="152400"/>
                  </a:lnTo>
                  <a:lnTo>
                    <a:pt x="2066350" y="139700"/>
                  </a:lnTo>
                  <a:lnTo>
                    <a:pt x="3379220" y="139700"/>
                  </a:lnTo>
                  <a:lnTo>
                    <a:pt x="3339659" y="127000"/>
                  </a:lnTo>
                  <a:lnTo>
                    <a:pt x="3298600" y="101600"/>
                  </a:lnTo>
                  <a:lnTo>
                    <a:pt x="3256043" y="88900"/>
                  </a:lnTo>
                  <a:lnTo>
                    <a:pt x="3166429" y="63500"/>
                  </a:lnTo>
                  <a:lnTo>
                    <a:pt x="3070810" y="38100"/>
                  </a:lnTo>
                  <a:lnTo>
                    <a:pt x="2969177" y="12700"/>
                  </a:lnTo>
                  <a:lnTo>
                    <a:pt x="2916103" y="12700"/>
                  </a:lnTo>
                  <a:lnTo>
                    <a:pt x="286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A65D096-DE14-45A3-A073-A0A98C2D5BAD}"/>
                </a:ext>
              </a:extLst>
            </p:cNvPr>
            <p:cNvSpPr/>
            <p:nvPr/>
          </p:nvSpPr>
          <p:spPr>
            <a:xfrm>
              <a:off x="4089089" y="2869186"/>
              <a:ext cx="1012190" cy="767080"/>
            </a:xfrm>
            <a:custGeom>
              <a:avLst/>
              <a:gdLst/>
              <a:ahLst/>
              <a:cxnLst/>
              <a:rect l="l" t="t" r="r" b="b"/>
              <a:pathLst>
                <a:path w="1012189" h="767079">
                  <a:moveTo>
                    <a:pt x="1008290" y="404547"/>
                  </a:moveTo>
                  <a:lnTo>
                    <a:pt x="701887" y="404547"/>
                  </a:lnTo>
                  <a:lnTo>
                    <a:pt x="730435" y="405433"/>
                  </a:lnTo>
                  <a:lnTo>
                    <a:pt x="755420" y="407980"/>
                  </a:lnTo>
                  <a:lnTo>
                    <a:pt x="795649" y="419120"/>
                  </a:lnTo>
                  <a:lnTo>
                    <a:pt x="835204" y="454937"/>
                  </a:lnTo>
                  <a:lnTo>
                    <a:pt x="850488" y="494658"/>
                  </a:lnTo>
                  <a:lnTo>
                    <a:pt x="859120" y="549534"/>
                  </a:lnTo>
                  <a:lnTo>
                    <a:pt x="863000" y="621696"/>
                  </a:lnTo>
                  <a:lnTo>
                    <a:pt x="863753" y="664924"/>
                  </a:lnTo>
                  <a:lnTo>
                    <a:pt x="864013" y="710416"/>
                  </a:lnTo>
                  <a:lnTo>
                    <a:pt x="864069" y="767003"/>
                  </a:lnTo>
                  <a:lnTo>
                    <a:pt x="869315" y="763244"/>
                  </a:lnTo>
                  <a:lnTo>
                    <a:pt x="874458" y="759040"/>
                  </a:lnTo>
                  <a:lnTo>
                    <a:pt x="879678" y="755053"/>
                  </a:lnTo>
                  <a:lnTo>
                    <a:pt x="891097" y="744908"/>
                  </a:lnTo>
                  <a:lnTo>
                    <a:pt x="923087" y="710416"/>
                  </a:lnTo>
                  <a:lnTo>
                    <a:pt x="951167" y="670515"/>
                  </a:lnTo>
                  <a:lnTo>
                    <a:pt x="974685" y="626086"/>
                  </a:lnTo>
                  <a:lnTo>
                    <a:pt x="992986" y="578005"/>
                  </a:lnTo>
                  <a:lnTo>
                    <a:pt x="1005417" y="527152"/>
                  </a:lnTo>
                  <a:lnTo>
                    <a:pt x="1011326" y="474404"/>
                  </a:lnTo>
                  <a:lnTo>
                    <a:pt x="1011732" y="456552"/>
                  </a:lnTo>
                  <a:lnTo>
                    <a:pt x="1008290" y="404547"/>
                  </a:lnTo>
                  <a:close/>
                </a:path>
                <a:path w="1012189" h="767079">
                  <a:moveTo>
                    <a:pt x="456069" y="0"/>
                  </a:moveTo>
                  <a:lnTo>
                    <a:pt x="398849" y="26696"/>
                  </a:lnTo>
                  <a:lnTo>
                    <a:pt x="343796" y="57039"/>
                  </a:lnTo>
                  <a:lnTo>
                    <a:pt x="291064" y="90871"/>
                  </a:lnTo>
                  <a:lnTo>
                    <a:pt x="240809" y="128036"/>
                  </a:lnTo>
                  <a:lnTo>
                    <a:pt x="193187" y="168379"/>
                  </a:lnTo>
                  <a:lnTo>
                    <a:pt x="148353" y="211743"/>
                  </a:lnTo>
                  <a:lnTo>
                    <a:pt x="106461" y="257973"/>
                  </a:lnTo>
                  <a:lnTo>
                    <a:pt x="67668" y="306912"/>
                  </a:lnTo>
                  <a:lnTo>
                    <a:pt x="32129" y="358403"/>
                  </a:lnTo>
                  <a:lnTo>
                    <a:pt x="0" y="412292"/>
                  </a:lnTo>
                  <a:lnTo>
                    <a:pt x="547306" y="412292"/>
                  </a:lnTo>
                  <a:lnTo>
                    <a:pt x="633149" y="406694"/>
                  </a:lnTo>
                  <a:lnTo>
                    <a:pt x="669537" y="405056"/>
                  </a:lnTo>
                  <a:lnTo>
                    <a:pt x="701887" y="404547"/>
                  </a:lnTo>
                  <a:lnTo>
                    <a:pt x="1008290" y="404547"/>
                  </a:lnTo>
                  <a:lnTo>
                    <a:pt x="1007706" y="395726"/>
                  </a:lnTo>
                  <a:lnTo>
                    <a:pt x="996182" y="340545"/>
                  </a:lnTo>
                  <a:lnTo>
                    <a:pt x="977993" y="290735"/>
                  </a:lnTo>
                  <a:lnTo>
                    <a:pt x="953972" y="246024"/>
                  </a:lnTo>
                  <a:lnTo>
                    <a:pt x="924954" y="206139"/>
                  </a:lnTo>
                  <a:lnTo>
                    <a:pt x="891769" y="170806"/>
                  </a:lnTo>
                  <a:lnTo>
                    <a:pt x="855253" y="139752"/>
                  </a:lnTo>
                  <a:lnTo>
                    <a:pt x="816237" y="112705"/>
                  </a:lnTo>
                  <a:lnTo>
                    <a:pt x="775555" y="89391"/>
                  </a:lnTo>
                  <a:lnTo>
                    <a:pt x="734040" y="69537"/>
                  </a:lnTo>
                  <a:lnTo>
                    <a:pt x="692526" y="52870"/>
                  </a:lnTo>
                  <a:lnTo>
                    <a:pt x="651844" y="39116"/>
                  </a:lnTo>
                  <a:lnTo>
                    <a:pt x="612828" y="28004"/>
                  </a:lnTo>
                  <a:lnTo>
                    <a:pt x="543127" y="12609"/>
                  </a:lnTo>
                  <a:lnTo>
                    <a:pt x="490088" y="4500"/>
                  </a:lnTo>
                  <a:lnTo>
                    <a:pt x="456349" y="1219"/>
                  </a:lnTo>
                  <a:lnTo>
                    <a:pt x="456209" y="761"/>
                  </a:lnTo>
                  <a:lnTo>
                    <a:pt x="456069" y="0"/>
                  </a:lnTo>
                  <a:close/>
                </a:path>
              </a:pathLst>
            </a:custGeom>
            <a:solidFill>
              <a:srgbClr val="961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07C2EC99-7D3A-441E-8BC7-7236E6E136A9}"/>
                </a:ext>
              </a:extLst>
            </p:cNvPr>
            <p:cNvSpPr/>
            <p:nvPr/>
          </p:nvSpPr>
          <p:spPr>
            <a:xfrm>
              <a:off x="3869480" y="2849601"/>
              <a:ext cx="451484" cy="198755"/>
            </a:xfrm>
            <a:custGeom>
              <a:avLst/>
              <a:gdLst/>
              <a:ahLst/>
              <a:cxnLst/>
              <a:rect l="l" t="t" r="r" b="b"/>
              <a:pathLst>
                <a:path w="451485" h="198755">
                  <a:moveTo>
                    <a:pt x="154728" y="0"/>
                  </a:moveTo>
                  <a:lnTo>
                    <a:pt x="103163" y="894"/>
                  </a:lnTo>
                  <a:lnTo>
                    <a:pt x="51356" y="5260"/>
                  </a:lnTo>
                  <a:lnTo>
                    <a:pt x="0" y="13644"/>
                  </a:lnTo>
                  <a:lnTo>
                    <a:pt x="63465" y="46490"/>
                  </a:lnTo>
                  <a:lnTo>
                    <a:pt x="76078" y="53289"/>
                  </a:lnTo>
                  <a:lnTo>
                    <a:pt x="109384" y="72508"/>
                  </a:lnTo>
                  <a:lnTo>
                    <a:pt x="150851" y="100555"/>
                  </a:lnTo>
                  <a:lnTo>
                    <a:pt x="186907" y="128250"/>
                  </a:lnTo>
                  <a:lnTo>
                    <a:pt x="272808" y="198163"/>
                  </a:lnTo>
                  <a:lnTo>
                    <a:pt x="281495" y="188875"/>
                  </a:lnTo>
                  <a:lnTo>
                    <a:pt x="308233" y="161671"/>
                  </a:lnTo>
                  <a:lnTo>
                    <a:pt x="335961" y="135478"/>
                  </a:lnTo>
                  <a:lnTo>
                    <a:pt x="364651" y="110321"/>
                  </a:lnTo>
                  <a:lnTo>
                    <a:pt x="394271" y="86228"/>
                  </a:lnTo>
                  <a:lnTo>
                    <a:pt x="424791" y="63223"/>
                  </a:lnTo>
                  <a:lnTo>
                    <a:pt x="450875" y="44912"/>
                  </a:lnTo>
                  <a:lnTo>
                    <a:pt x="436290" y="40959"/>
                  </a:lnTo>
                  <a:lnTo>
                    <a:pt x="384745" y="28419"/>
                  </a:lnTo>
                  <a:lnTo>
                    <a:pt x="344753" y="20176"/>
                  </a:lnTo>
                  <a:lnTo>
                    <a:pt x="301064" y="12664"/>
                  </a:lnTo>
                  <a:lnTo>
                    <a:pt x="254369" y="6432"/>
                  </a:lnTo>
                  <a:lnTo>
                    <a:pt x="205360" y="2028"/>
                  </a:lnTo>
                  <a:lnTo>
                    <a:pt x="180204" y="683"/>
                  </a:lnTo>
                  <a:lnTo>
                    <a:pt x="154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7C42B18-D1D2-45F6-81D7-1AD19678A7F3}"/>
                </a:ext>
              </a:extLst>
            </p:cNvPr>
            <p:cNvSpPr/>
            <p:nvPr/>
          </p:nvSpPr>
          <p:spPr>
            <a:xfrm>
              <a:off x="1854165" y="4541495"/>
              <a:ext cx="1976755" cy="1326515"/>
            </a:xfrm>
            <a:custGeom>
              <a:avLst/>
              <a:gdLst/>
              <a:ahLst/>
              <a:cxnLst/>
              <a:rect l="l" t="t" r="r" b="b"/>
              <a:pathLst>
                <a:path w="1976754" h="1326514">
                  <a:moveTo>
                    <a:pt x="729900" y="609777"/>
                  </a:moveTo>
                  <a:lnTo>
                    <a:pt x="514578" y="609777"/>
                  </a:lnTo>
                  <a:lnTo>
                    <a:pt x="410425" y="1326527"/>
                  </a:lnTo>
                  <a:lnTo>
                    <a:pt x="1234408" y="722744"/>
                  </a:lnTo>
                  <a:lnTo>
                    <a:pt x="713486" y="722744"/>
                  </a:lnTo>
                  <a:lnTo>
                    <a:pt x="729900" y="609777"/>
                  </a:lnTo>
                  <a:close/>
                </a:path>
                <a:path w="1976754" h="1326514">
                  <a:moveTo>
                    <a:pt x="806945" y="79552"/>
                  </a:moveTo>
                  <a:lnTo>
                    <a:pt x="97662" y="679284"/>
                  </a:lnTo>
                  <a:lnTo>
                    <a:pt x="0" y="1203998"/>
                  </a:lnTo>
                  <a:lnTo>
                    <a:pt x="514578" y="609777"/>
                  </a:lnTo>
                  <a:lnTo>
                    <a:pt x="729900" y="609777"/>
                  </a:lnTo>
                  <a:lnTo>
                    <a:pt x="806945" y="79552"/>
                  </a:lnTo>
                  <a:close/>
                </a:path>
                <a:path w="1976754" h="1326514">
                  <a:moveTo>
                    <a:pt x="1702714" y="0"/>
                  </a:moveTo>
                  <a:lnTo>
                    <a:pt x="713486" y="722744"/>
                  </a:lnTo>
                  <a:lnTo>
                    <a:pt x="1234408" y="722744"/>
                  </a:lnTo>
                  <a:lnTo>
                    <a:pt x="1976551" y="178930"/>
                  </a:lnTo>
                  <a:lnTo>
                    <a:pt x="1702714" y="0"/>
                  </a:lnTo>
                  <a:close/>
                </a:path>
              </a:pathLst>
            </a:custGeom>
            <a:solidFill>
              <a:srgbClr val="961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D82D737D-7CB6-4161-991E-F9F166EC78AC}"/>
                </a:ext>
              </a:extLst>
            </p:cNvPr>
            <p:cNvSpPr/>
            <p:nvPr/>
          </p:nvSpPr>
          <p:spPr>
            <a:xfrm>
              <a:off x="2509648" y="5295415"/>
              <a:ext cx="251460" cy="236854"/>
            </a:xfrm>
            <a:custGeom>
              <a:avLst/>
              <a:gdLst/>
              <a:ahLst/>
              <a:cxnLst/>
              <a:rect l="l" t="t" r="r" b="b"/>
              <a:pathLst>
                <a:path w="251460" h="236854">
                  <a:moveTo>
                    <a:pt x="28130" y="83965"/>
                  </a:moveTo>
                  <a:lnTo>
                    <a:pt x="0" y="104424"/>
                  </a:lnTo>
                  <a:lnTo>
                    <a:pt x="95986" y="236606"/>
                  </a:lnTo>
                  <a:lnTo>
                    <a:pt x="124142" y="216146"/>
                  </a:lnTo>
                  <a:lnTo>
                    <a:pt x="83820" y="160647"/>
                  </a:lnTo>
                  <a:lnTo>
                    <a:pt x="105054" y="145280"/>
                  </a:lnTo>
                  <a:lnTo>
                    <a:pt x="225042" y="145280"/>
                  </a:lnTo>
                  <a:lnTo>
                    <a:pt x="231319" y="138954"/>
                  </a:lnTo>
                  <a:lnTo>
                    <a:pt x="232080" y="137948"/>
                  </a:lnTo>
                  <a:lnTo>
                    <a:pt x="172979" y="137948"/>
                  </a:lnTo>
                  <a:lnTo>
                    <a:pt x="162191" y="137494"/>
                  </a:lnTo>
                  <a:lnTo>
                    <a:pt x="156824" y="135920"/>
                  </a:lnTo>
                  <a:lnTo>
                    <a:pt x="65811" y="135920"/>
                  </a:lnTo>
                  <a:lnTo>
                    <a:pt x="28130" y="83965"/>
                  </a:lnTo>
                  <a:close/>
                </a:path>
                <a:path w="251460" h="236854">
                  <a:moveTo>
                    <a:pt x="225042" y="145280"/>
                  </a:moveTo>
                  <a:lnTo>
                    <a:pt x="105054" y="145280"/>
                  </a:lnTo>
                  <a:lnTo>
                    <a:pt x="110898" y="150845"/>
                  </a:lnTo>
                  <a:lnTo>
                    <a:pt x="151205" y="169462"/>
                  </a:lnTo>
                  <a:lnTo>
                    <a:pt x="162530" y="170144"/>
                  </a:lnTo>
                  <a:lnTo>
                    <a:pt x="174204" y="169145"/>
                  </a:lnTo>
                  <a:lnTo>
                    <a:pt x="210586" y="155603"/>
                  </a:lnTo>
                  <a:lnTo>
                    <a:pt x="225042" y="145280"/>
                  </a:lnTo>
                  <a:close/>
                </a:path>
                <a:path w="251460" h="236854">
                  <a:moveTo>
                    <a:pt x="231842" y="31983"/>
                  </a:moveTo>
                  <a:lnTo>
                    <a:pt x="166151" y="31983"/>
                  </a:lnTo>
                  <a:lnTo>
                    <a:pt x="177209" y="34116"/>
                  </a:lnTo>
                  <a:lnTo>
                    <a:pt x="187733" y="38895"/>
                  </a:lnTo>
                  <a:lnTo>
                    <a:pt x="216187" y="77761"/>
                  </a:lnTo>
                  <a:lnTo>
                    <a:pt x="217457" y="89197"/>
                  </a:lnTo>
                  <a:lnTo>
                    <a:pt x="215980" y="100489"/>
                  </a:lnTo>
                  <a:lnTo>
                    <a:pt x="183694" y="135678"/>
                  </a:lnTo>
                  <a:lnTo>
                    <a:pt x="172979" y="137948"/>
                  </a:lnTo>
                  <a:lnTo>
                    <a:pt x="232080" y="137948"/>
                  </a:lnTo>
                  <a:lnTo>
                    <a:pt x="250097" y="98664"/>
                  </a:lnTo>
                  <a:lnTo>
                    <a:pt x="250893" y="87420"/>
                  </a:lnTo>
                  <a:lnTo>
                    <a:pt x="250054" y="75882"/>
                  </a:lnTo>
                  <a:lnTo>
                    <a:pt x="247541" y="64136"/>
                  </a:lnTo>
                  <a:lnTo>
                    <a:pt x="243315" y="52270"/>
                  </a:lnTo>
                  <a:lnTo>
                    <a:pt x="237339" y="40370"/>
                  </a:lnTo>
                  <a:lnTo>
                    <a:pt x="231842" y="31983"/>
                  </a:lnTo>
                  <a:close/>
                </a:path>
                <a:path w="251460" h="236854">
                  <a:moveTo>
                    <a:pt x="169446" y="0"/>
                  </a:moveTo>
                  <a:lnTo>
                    <a:pt x="122327" y="13394"/>
                  </a:lnTo>
                  <a:lnTo>
                    <a:pt x="93420" y="39967"/>
                  </a:lnTo>
                  <a:lnTo>
                    <a:pt x="79533" y="84761"/>
                  </a:lnTo>
                  <a:lnTo>
                    <a:pt x="80429" y="96604"/>
                  </a:lnTo>
                  <a:lnTo>
                    <a:pt x="83116" y="108421"/>
                  </a:lnTo>
                  <a:lnTo>
                    <a:pt x="87617" y="120071"/>
                  </a:lnTo>
                  <a:lnTo>
                    <a:pt x="65811" y="135920"/>
                  </a:lnTo>
                  <a:lnTo>
                    <a:pt x="156824" y="135920"/>
                  </a:lnTo>
                  <a:lnTo>
                    <a:pt x="151528" y="134367"/>
                  </a:lnTo>
                  <a:lnTo>
                    <a:pt x="141193" y="128619"/>
                  </a:lnTo>
                  <a:lnTo>
                    <a:pt x="114687" y="88370"/>
                  </a:lnTo>
                  <a:lnTo>
                    <a:pt x="114657" y="77529"/>
                  </a:lnTo>
                  <a:lnTo>
                    <a:pt x="117369" y="66718"/>
                  </a:lnTo>
                  <a:lnTo>
                    <a:pt x="143652" y="36192"/>
                  </a:lnTo>
                  <a:lnTo>
                    <a:pt x="166151" y="31983"/>
                  </a:lnTo>
                  <a:lnTo>
                    <a:pt x="231842" y="31983"/>
                  </a:lnTo>
                  <a:lnTo>
                    <a:pt x="229574" y="28523"/>
                  </a:lnTo>
                  <a:lnTo>
                    <a:pt x="191612" y="3280"/>
                  </a:lnTo>
                  <a:lnTo>
                    <a:pt x="180738" y="839"/>
                  </a:lnTo>
                  <a:lnTo>
                    <a:pt x="16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166B7AB-5E43-442E-BD81-56FC35E0B6C4}"/>
                </a:ext>
              </a:extLst>
            </p:cNvPr>
            <p:cNvSpPr/>
            <p:nvPr/>
          </p:nvSpPr>
          <p:spPr>
            <a:xfrm>
              <a:off x="2716366" y="5163274"/>
              <a:ext cx="215265" cy="219075"/>
            </a:xfrm>
            <a:custGeom>
              <a:avLst/>
              <a:gdLst/>
              <a:ahLst/>
              <a:cxnLst/>
              <a:rect l="l" t="t" r="r" b="b"/>
              <a:pathLst>
                <a:path w="215264" h="219075">
                  <a:moveTo>
                    <a:pt x="28117" y="65900"/>
                  </a:moveTo>
                  <a:lnTo>
                    <a:pt x="0" y="86347"/>
                  </a:lnTo>
                  <a:lnTo>
                    <a:pt x="96037" y="218516"/>
                  </a:lnTo>
                  <a:lnTo>
                    <a:pt x="124142" y="198081"/>
                  </a:lnTo>
                  <a:lnTo>
                    <a:pt x="83896" y="142608"/>
                  </a:lnTo>
                  <a:lnTo>
                    <a:pt x="117990" y="117805"/>
                  </a:lnTo>
                  <a:lnTo>
                    <a:pt x="65887" y="117805"/>
                  </a:lnTo>
                  <a:lnTo>
                    <a:pt x="28117" y="65900"/>
                  </a:lnTo>
                  <a:close/>
                </a:path>
                <a:path w="215264" h="219075">
                  <a:moveTo>
                    <a:pt x="189537" y="97243"/>
                  </a:moveTo>
                  <a:lnTo>
                    <a:pt x="146253" y="97243"/>
                  </a:lnTo>
                  <a:lnTo>
                    <a:pt x="186575" y="152679"/>
                  </a:lnTo>
                  <a:lnTo>
                    <a:pt x="214871" y="132118"/>
                  </a:lnTo>
                  <a:lnTo>
                    <a:pt x="189537" y="97243"/>
                  </a:lnTo>
                  <a:close/>
                </a:path>
                <a:path w="215264" h="219075">
                  <a:moveTo>
                    <a:pt x="118897" y="0"/>
                  </a:moveTo>
                  <a:lnTo>
                    <a:pt x="90576" y="20548"/>
                  </a:lnTo>
                  <a:lnTo>
                    <a:pt x="128282" y="72466"/>
                  </a:lnTo>
                  <a:lnTo>
                    <a:pt x="65887" y="117805"/>
                  </a:lnTo>
                  <a:lnTo>
                    <a:pt x="117990" y="117805"/>
                  </a:lnTo>
                  <a:lnTo>
                    <a:pt x="146253" y="97243"/>
                  </a:lnTo>
                  <a:lnTo>
                    <a:pt x="189537" y="97243"/>
                  </a:lnTo>
                  <a:lnTo>
                    <a:pt x="118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B660AC13-A4E4-40A0-9356-3680B1832994}"/>
                </a:ext>
              </a:extLst>
            </p:cNvPr>
            <p:cNvSpPr/>
            <p:nvPr/>
          </p:nvSpPr>
          <p:spPr>
            <a:xfrm>
              <a:off x="2898354" y="5091776"/>
              <a:ext cx="182245" cy="194945"/>
            </a:xfrm>
            <a:custGeom>
              <a:avLst/>
              <a:gdLst/>
              <a:ahLst/>
              <a:cxnLst/>
              <a:rect l="l" t="t" r="r" b="b"/>
              <a:pathLst>
                <a:path w="182244" h="194945">
                  <a:moveTo>
                    <a:pt x="35229" y="0"/>
                  </a:moveTo>
                  <a:lnTo>
                    <a:pt x="0" y="25653"/>
                  </a:lnTo>
                  <a:lnTo>
                    <a:pt x="44881" y="194919"/>
                  </a:lnTo>
                  <a:lnTo>
                    <a:pt x="76961" y="171589"/>
                  </a:lnTo>
                  <a:lnTo>
                    <a:pt x="69024" y="143179"/>
                  </a:lnTo>
                  <a:lnTo>
                    <a:pt x="110821" y="112801"/>
                  </a:lnTo>
                  <a:lnTo>
                    <a:pt x="58800" y="112801"/>
                  </a:lnTo>
                  <a:lnTo>
                    <a:pt x="38061" y="40970"/>
                  </a:lnTo>
                  <a:lnTo>
                    <a:pt x="98489" y="40970"/>
                  </a:lnTo>
                  <a:lnTo>
                    <a:pt x="35229" y="0"/>
                  </a:lnTo>
                  <a:close/>
                </a:path>
                <a:path w="182244" h="194945">
                  <a:moveTo>
                    <a:pt x="172791" y="101993"/>
                  </a:moveTo>
                  <a:lnTo>
                    <a:pt x="125691" y="101993"/>
                  </a:lnTo>
                  <a:lnTo>
                    <a:pt x="150075" y="118490"/>
                  </a:lnTo>
                  <a:lnTo>
                    <a:pt x="172791" y="101993"/>
                  </a:lnTo>
                  <a:close/>
                </a:path>
                <a:path w="182244" h="194945">
                  <a:moveTo>
                    <a:pt x="98489" y="40970"/>
                  </a:moveTo>
                  <a:lnTo>
                    <a:pt x="38061" y="40970"/>
                  </a:lnTo>
                  <a:lnTo>
                    <a:pt x="99999" y="82867"/>
                  </a:lnTo>
                  <a:lnTo>
                    <a:pt x="58800" y="112801"/>
                  </a:lnTo>
                  <a:lnTo>
                    <a:pt x="110821" y="112801"/>
                  </a:lnTo>
                  <a:lnTo>
                    <a:pt x="125691" y="101993"/>
                  </a:lnTo>
                  <a:lnTo>
                    <a:pt x="172791" y="101993"/>
                  </a:lnTo>
                  <a:lnTo>
                    <a:pt x="182181" y="95173"/>
                  </a:lnTo>
                  <a:lnTo>
                    <a:pt x="98489" y="40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63313D90-D1A2-45D2-8C41-CE09543DE568}"/>
                </a:ext>
              </a:extLst>
            </p:cNvPr>
            <p:cNvSpPr/>
            <p:nvPr/>
          </p:nvSpPr>
          <p:spPr>
            <a:xfrm>
              <a:off x="2996865" y="4988879"/>
              <a:ext cx="147955" cy="189230"/>
            </a:xfrm>
            <a:custGeom>
              <a:avLst/>
              <a:gdLst/>
              <a:ahLst/>
              <a:cxnLst/>
              <a:rect l="l" t="t" r="r" b="b"/>
              <a:pathLst>
                <a:path w="147955" h="189229">
                  <a:moveTo>
                    <a:pt x="97216" y="0"/>
                  </a:moveTo>
                  <a:lnTo>
                    <a:pt x="85676" y="1047"/>
                  </a:lnTo>
                  <a:lnTo>
                    <a:pt x="73809" y="4988"/>
                  </a:lnTo>
                  <a:lnTo>
                    <a:pt x="61836" y="12042"/>
                  </a:lnTo>
                  <a:lnTo>
                    <a:pt x="0" y="56924"/>
                  </a:lnTo>
                  <a:lnTo>
                    <a:pt x="96024" y="189118"/>
                  </a:lnTo>
                  <a:lnTo>
                    <a:pt x="124129" y="168658"/>
                  </a:lnTo>
                  <a:lnTo>
                    <a:pt x="90030" y="121694"/>
                  </a:lnTo>
                  <a:lnTo>
                    <a:pt x="124118" y="96916"/>
                  </a:lnTo>
                  <a:lnTo>
                    <a:pt x="72021" y="96916"/>
                  </a:lnTo>
                  <a:lnTo>
                    <a:pt x="46151" y="61293"/>
                  </a:lnTo>
                  <a:lnTo>
                    <a:pt x="87529" y="34469"/>
                  </a:lnTo>
                  <a:lnTo>
                    <a:pt x="143289" y="34469"/>
                  </a:lnTo>
                  <a:lnTo>
                    <a:pt x="142115" y="31181"/>
                  </a:lnTo>
                  <a:lnTo>
                    <a:pt x="135654" y="20371"/>
                  </a:lnTo>
                  <a:lnTo>
                    <a:pt x="127646" y="12032"/>
                  </a:lnTo>
                  <a:lnTo>
                    <a:pt x="118422" y="5711"/>
                  </a:lnTo>
                  <a:lnTo>
                    <a:pt x="108205" y="1627"/>
                  </a:lnTo>
                  <a:lnTo>
                    <a:pt x="97216" y="0"/>
                  </a:lnTo>
                  <a:close/>
                </a:path>
                <a:path w="147955" h="189229">
                  <a:moveTo>
                    <a:pt x="143289" y="34469"/>
                  </a:moveTo>
                  <a:lnTo>
                    <a:pt x="87529" y="34469"/>
                  </a:lnTo>
                  <a:lnTo>
                    <a:pt x="98901" y="35546"/>
                  </a:lnTo>
                  <a:lnTo>
                    <a:pt x="108457" y="43233"/>
                  </a:lnTo>
                  <a:lnTo>
                    <a:pt x="108980" y="43981"/>
                  </a:lnTo>
                  <a:lnTo>
                    <a:pt x="112795" y="55099"/>
                  </a:lnTo>
                  <a:lnTo>
                    <a:pt x="110230" y="65990"/>
                  </a:lnTo>
                  <a:lnTo>
                    <a:pt x="101980" y="75212"/>
                  </a:lnTo>
                  <a:lnTo>
                    <a:pt x="72021" y="96916"/>
                  </a:lnTo>
                  <a:lnTo>
                    <a:pt x="124118" y="96916"/>
                  </a:lnTo>
                  <a:lnTo>
                    <a:pt x="146377" y="65193"/>
                  </a:lnTo>
                  <a:lnTo>
                    <a:pt x="147594" y="53862"/>
                  </a:lnTo>
                  <a:lnTo>
                    <a:pt x="146134" y="42435"/>
                  </a:lnTo>
                  <a:lnTo>
                    <a:pt x="143289" y="34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D42402EE-F8AB-47AE-BB58-1B72DA3BB567}"/>
                </a:ext>
              </a:extLst>
            </p:cNvPr>
            <p:cNvSpPr/>
            <p:nvPr/>
          </p:nvSpPr>
          <p:spPr>
            <a:xfrm>
              <a:off x="3120608" y="4851887"/>
              <a:ext cx="239395" cy="236220"/>
            </a:xfrm>
            <a:custGeom>
              <a:avLst/>
              <a:gdLst/>
              <a:ahLst/>
              <a:cxnLst/>
              <a:rect l="l" t="t" r="r" b="b"/>
              <a:pathLst>
                <a:path w="239395" h="236220">
                  <a:moveTo>
                    <a:pt x="39408" y="75425"/>
                  </a:moveTo>
                  <a:lnTo>
                    <a:pt x="0" y="104076"/>
                  </a:lnTo>
                  <a:lnTo>
                    <a:pt x="96024" y="236207"/>
                  </a:lnTo>
                  <a:lnTo>
                    <a:pt x="124142" y="215823"/>
                  </a:lnTo>
                  <a:lnTo>
                    <a:pt x="56908" y="123253"/>
                  </a:lnTo>
                  <a:lnTo>
                    <a:pt x="115703" y="123253"/>
                  </a:lnTo>
                  <a:lnTo>
                    <a:pt x="39408" y="75425"/>
                  </a:lnTo>
                  <a:close/>
                </a:path>
                <a:path w="239395" h="236220">
                  <a:moveTo>
                    <a:pt x="115703" y="123253"/>
                  </a:moveTo>
                  <a:lnTo>
                    <a:pt x="56908" y="123253"/>
                  </a:lnTo>
                  <a:lnTo>
                    <a:pt x="161391" y="188709"/>
                  </a:lnTo>
                  <a:lnTo>
                    <a:pt x="173659" y="179781"/>
                  </a:lnTo>
                  <a:lnTo>
                    <a:pt x="161673" y="131927"/>
                  </a:lnTo>
                  <a:lnTo>
                    <a:pt x="129539" y="131927"/>
                  </a:lnTo>
                  <a:lnTo>
                    <a:pt x="115703" y="123253"/>
                  </a:lnTo>
                  <a:close/>
                </a:path>
                <a:path w="239395" h="236220">
                  <a:moveTo>
                    <a:pt x="187002" y="60223"/>
                  </a:moveTo>
                  <a:lnTo>
                    <a:pt x="143713" y="60223"/>
                  </a:lnTo>
                  <a:lnTo>
                    <a:pt x="210908" y="152717"/>
                  </a:lnTo>
                  <a:lnTo>
                    <a:pt x="239242" y="132118"/>
                  </a:lnTo>
                  <a:lnTo>
                    <a:pt x="187002" y="60223"/>
                  </a:lnTo>
                  <a:close/>
                </a:path>
                <a:path w="239395" h="236220">
                  <a:moveTo>
                    <a:pt x="143243" y="0"/>
                  </a:moveTo>
                  <a:lnTo>
                    <a:pt x="103606" y="28765"/>
                  </a:lnTo>
                  <a:lnTo>
                    <a:pt x="129539" y="131927"/>
                  </a:lnTo>
                  <a:lnTo>
                    <a:pt x="161673" y="131927"/>
                  </a:lnTo>
                  <a:lnTo>
                    <a:pt x="143713" y="60223"/>
                  </a:lnTo>
                  <a:lnTo>
                    <a:pt x="187002" y="60223"/>
                  </a:lnTo>
                  <a:lnTo>
                    <a:pt x="143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44C17172-F739-4016-A38E-BCE6AE1DCC9B}"/>
                </a:ext>
              </a:extLst>
            </p:cNvPr>
            <p:cNvSpPr/>
            <p:nvPr/>
          </p:nvSpPr>
          <p:spPr>
            <a:xfrm>
              <a:off x="3290050" y="4746857"/>
              <a:ext cx="214629" cy="218440"/>
            </a:xfrm>
            <a:custGeom>
              <a:avLst/>
              <a:gdLst/>
              <a:ahLst/>
              <a:cxnLst/>
              <a:rect l="l" t="t" r="r" b="b"/>
              <a:pathLst>
                <a:path w="214629" h="218439">
                  <a:moveTo>
                    <a:pt x="28181" y="65506"/>
                  </a:moveTo>
                  <a:lnTo>
                    <a:pt x="0" y="85978"/>
                  </a:lnTo>
                  <a:lnTo>
                    <a:pt x="96037" y="218109"/>
                  </a:lnTo>
                  <a:lnTo>
                    <a:pt x="123190" y="198386"/>
                  </a:lnTo>
                  <a:lnTo>
                    <a:pt x="122709" y="150888"/>
                  </a:lnTo>
                  <a:lnTo>
                    <a:pt x="90208" y="150888"/>
                  </a:lnTo>
                  <a:lnTo>
                    <a:pt x="28181" y="65506"/>
                  </a:lnTo>
                  <a:close/>
                </a:path>
                <a:path w="214629" h="218439">
                  <a:moveTo>
                    <a:pt x="164829" y="64020"/>
                  </a:moveTo>
                  <a:lnTo>
                    <a:pt x="121831" y="64020"/>
                  </a:lnTo>
                  <a:lnTo>
                    <a:pt x="186220" y="152590"/>
                  </a:lnTo>
                  <a:lnTo>
                    <a:pt x="214312" y="132143"/>
                  </a:lnTo>
                  <a:lnTo>
                    <a:pt x="164829" y="64020"/>
                  </a:lnTo>
                  <a:close/>
                </a:path>
                <a:path w="214629" h="218439">
                  <a:moveTo>
                    <a:pt x="118325" y="0"/>
                  </a:moveTo>
                  <a:lnTo>
                    <a:pt x="89408" y="21031"/>
                  </a:lnTo>
                  <a:lnTo>
                    <a:pt x="90208" y="150888"/>
                  </a:lnTo>
                  <a:lnTo>
                    <a:pt x="122709" y="150888"/>
                  </a:lnTo>
                  <a:lnTo>
                    <a:pt x="121831" y="64020"/>
                  </a:lnTo>
                  <a:lnTo>
                    <a:pt x="164829" y="64020"/>
                  </a:lnTo>
                  <a:lnTo>
                    <a:pt x="118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AE447791-9AA0-424C-B649-CE88651D38C7}"/>
                </a:ext>
              </a:extLst>
            </p:cNvPr>
            <p:cNvSpPr/>
            <p:nvPr/>
          </p:nvSpPr>
          <p:spPr>
            <a:xfrm>
              <a:off x="3450059" y="4654241"/>
              <a:ext cx="182245" cy="210185"/>
            </a:xfrm>
            <a:custGeom>
              <a:avLst/>
              <a:gdLst/>
              <a:ahLst/>
              <a:cxnLst/>
              <a:rect l="l" t="t" r="r" b="b"/>
              <a:pathLst>
                <a:path w="182245" h="210185">
                  <a:moveTo>
                    <a:pt x="101285" y="137947"/>
                  </a:moveTo>
                  <a:lnTo>
                    <a:pt x="67957" y="137947"/>
                  </a:lnTo>
                  <a:lnTo>
                    <a:pt x="74790" y="209892"/>
                  </a:lnTo>
                  <a:lnTo>
                    <a:pt x="107112" y="186436"/>
                  </a:lnTo>
                  <a:lnTo>
                    <a:pt x="101285" y="137947"/>
                  </a:lnTo>
                  <a:close/>
                </a:path>
                <a:path w="182245" h="210185">
                  <a:moveTo>
                    <a:pt x="162575" y="105651"/>
                  </a:moveTo>
                  <a:lnTo>
                    <a:pt x="119545" y="105651"/>
                  </a:lnTo>
                  <a:lnTo>
                    <a:pt x="153670" y="152603"/>
                  </a:lnTo>
                  <a:lnTo>
                    <a:pt x="181838" y="132168"/>
                  </a:lnTo>
                  <a:lnTo>
                    <a:pt x="162575" y="105651"/>
                  </a:lnTo>
                  <a:close/>
                </a:path>
                <a:path w="182245" h="210185">
                  <a:moveTo>
                    <a:pt x="85826" y="0"/>
                  </a:moveTo>
                  <a:lnTo>
                    <a:pt x="20778" y="47408"/>
                  </a:lnTo>
                  <a:lnTo>
                    <a:pt x="0" y="88180"/>
                  </a:lnTo>
                  <a:lnTo>
                    <a:pt x="1469" y="99538"/>
                  </a:lnTo>
                  <a:lnTo>
                    <a:pt x="23093" y="132572"/>
                  </a:lnTo>
                  <a:lnTo>
                    <a:pt x="46301" y="141393"/>
                  </a:lnTo>
                  <a:lnTo>
                    <a:pt x="57619" y="140933"/>
                  </a:lnTo>
                  <a:lnTo>
                    <a:pt x="67957" y="137947"/>
                  </a:lnTo>
                  <a:lnTo>
                    <a:pt x="101285" y="137947"/>
                  </a:lnTo>
                  <a:lnTo>
                    <a:pt x="99187" y="120484"/>
                  </a:lnTo>
                  <a:lnTo>
                    <a:pt x="116825" y="107633"/>
                  </a:lnTo>
                  <a:lnTo>
                    <a:pt x="59320" y="107633"/>
                  </a:lnTo>
                  <a:lnTo>
                    <a:pt x="48150" y="105961"/>
                  </a:lnTo>
                  <a:lnTo>
                    <a:pt x="38446" y="97633"/>
                  </a:lnTo>
                  <a:lnTo>
                    <a:pt x="34937" y="86569"/>
                  </a:lnTo>
                  <a:lnTo>
                    <a:pt x="37761" y="75804"/>
                  </a:lnTo>
                  <a:lnTo>
                    <a:pt x="46126" y="66649"/>
                  </a:lnTo>
                  <a:lnTo>
                    <a:pt x="75692" y="45186"/>
                  </a:lnTo>
                  <a:lnTo>
                    <a:pt x="118651" y="45186"/>
                  </a:lnTo>
                  <a:lnTo>
                    <a:pt x="85826" y="0"/>
                  </a:lnTo>
                  <a:close/>
                </a:path>
                <a:path w="182245" h="210185">
                  <a:moveTo>
                    <a:pt x="118651" y="45186"/>
                  </a:moveTo>
                  <a:lnTo>
                    <a:pt x="75692" y="45186"/>
                  </a:lnTo>
                  <a:lnTo>
                    <a:pt x="101562" y="80860"/>
                  </a:lnTo>
                  <a:lnTo>
                    <a:pt x="70676" y="103244"/>
                  </a:lnTo>
                  <a:lnTo>
                    <a:pt x="59320" y="107633"/>
                  </a:lnTo>
                  <a:lnTo>
                    <a:pt x="116825" y="107633"/>
                  </a:lnTo>
                  <a:lnTo>
                    <a:pt x="119545" y="105651"/>
                  </a:lnTo>
                  <a:lnTo>
                    <a:pt x="162575" y="105651"/>
                  </a:lnTo>
                  <a:lnTo>
                    <a:pt x="118651" y="45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Гимн - Служить России">
            <a:hlinkClick r:id="" action="ppaction://media"/>
            <a:extLst>
              <a:ext uri="{FF2B5EF4-FFF2-40B4-BE49-F238E27FC236}">
                <a16:creationId xmlns:a16="http://schemas.microsoft.com/office/drawing/2014/main" id="{B6489DED-8C98-4EF0-820E-CFF325AEB0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8649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10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Знакомство с образцом космического питания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Учредители форума осмотрели площадку- быт военнослужащих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Представитель музея Космонавтики рассказывает о истоках создания космонавтики и знакомит с выставкой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Музей Космонавтики имени Циолковского (г.Калуга) представил образцы космического питания</a:t>
            </a:r>
          </a:p>
        </p:txBody>
      </p:sp>
      <p:pic>
        <p:nvPicPr>
          <p:cNvPr id="3074" name="Picture 2" descr="C:\Users\Сергей\Desktop\12 апреля\Нетбай\P41231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764704"/>
            <a:ext cx="4680520" cy="248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Сергей\Desktop\12 апреля\12 апреля\1\DSC_038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108" y="798612"/>
            <a:ext cx="4608512" cy="246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Сергей\Desktop\12 апреля\12 апреля\1\DSC_038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3861048"/>
            <a:ext cx="4680520" cy="241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Сергей\Desktop\12 апреля\12 апреля\1\DSC_033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80520" cy="243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11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622" y="6318293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Фото зона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Фото зона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2480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Фото зона</a:t>
            </a:r>
          </a:p>
        </p:txBody>
      </p:sp>
      <p:pic>
        <p:nvPicPr>
          <p:cNvPr id="6148" name="Picture 4" descr="C:\Users\Сергей\Desktop\12 апреля\12 апреля\1\0yZzB_Wa6Z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008" y="764704"/>
            <a:ext cx="460851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5" descr="C:\Users\Сергей\Desktop\12 апреля\12 апреля\2\DSC_00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72" y="3851523"/>
            <a:ext cx="4676328" cy="242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Сергей\Desktop\12 апреля\12 апреля\2\DSC_001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08512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C:\Users\Сергей\Desktop\12 апреля\12 апреля\1\DSC_036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764704"/>
            <a:ext cx="468052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12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Участники форума имели возможность метнуть гранату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Участники форума имели возможность метнуть гранату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Площадка – тактическое поле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Площадка – тактическое поле</a:t>
            </a:r>
          </a:p>
        </p:txBody>
      </p:sp>
      <p:pic>
        <p:nvPicPr>
          <p:cNvPr id="6146" name="Picture 2" descr="C:\Users\Сергей\Desktop\12 апреля\12 апреля\1\DSC_02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764704"/>
            <a:ext cx="4680520" cy="243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Сергей\Desktop\12 апреля\Нетбай\P412313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64704"/>
            <a:ext cx="4680520" cy="241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Сергей\Desktop\12 апреля\Нетбай\P412321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22" y="3861048"/>
            <a:ext cx="4661470" cy="245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Сергей\Desktop\12 апреля\Нетбай\P41232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108" y="3861048"/>
            <a:ext cx="4608512" cy="239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13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Площадка-питание военнослужащих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Площадка-питание военнослужащих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Участников форума знакомят с образцами рациона военнослужащего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Площадка-питание военнослужащих</a:t>
            </a:r>
          </a:p>
        </p:txBody>
      </p:sp>
      <p:pic>
        <p:nvPicPr>
          <p:cNvPr id="8194" name="Picture 2" descr="C:\Users\Сергей\Desktop\12 апреля\12 апреля\1\DSC_0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72" y="764704"/>
            <a:ext cx="4680520" cy="241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Сергей\Desktop\12 апреля\12 апреля\1\DSC_0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5008" y="764704"/>
            <a:ext cx="4680520" cy="241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Сергей\Desktop\12 апреля\12 апреля\1\DSC_04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72" y="3861048"/>
            <a:ext cx="4680520" cy="238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Сергей\Desktop\12 апреля\12 апреля\1\DSC_045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8052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14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Юный юнармеец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Юнармейцы отряда «Космос» показывают мастер-класс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Юнармеец с образцами вооружения</a:t>
            </a:r>
          </a:p>
        </p:txBody>
      </p:sp>
      <p:pic>
        <p:nvPicPr>
          <p:cNvPr id="5122" name="Picture 2" descr="C:\Users\Сергей\Desktop\12 апреля\Нетбай\P41232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764704"/>
            <a:ext cx="4608512" cy="246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Сергей\Desktop\12 апреля\12 апреля\2\DSC_003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916" y="764704"/>
            <a:ext cx="4646612" cy="243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Сергей\Desktop\12 апреля\12 апреля\2\DSC_017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80" y="3861048"/>
            <a:ext cx="4646612" cy="24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Сергей\Desktop\12 апреля\Нетбай\P412379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08512" cy="241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15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pic>
        <p:nvPicPr>
          <p:cNvPr id="9218" name="Picture 2" descr="C:\Users\Сергей\Desktop\12 апреля\12 апреля\2\DSC_003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764704"/>
            <a:ext cx="468052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Сергей\Desktop\12 апреля\12 апреля\2\DSC_00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016" y="764704"/>
            <a:ext cx="460851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Сергей\Desktop\12 апреля\12 апреля\2\DSC_0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72" y="3861048"/>
            <a:ext cx="4680520" cy="239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Сергей\Desktop\12 апреля\12 апреля\2\DSC_004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80520" cy="238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16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Мастер-класс по </a:t>
            </a:r>
            <a:r>
              <a:rPr lang="ru-RU" dirty="0" err="1">
                <a:solidFill>
                  <a:srgbClr val="FF0000"/>
                </a:solidFill>
              </a:rPr>
              <a:t>пластунски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Мастер-класс по </a:t>
            </a:r>
            <a:r>
              <a:rPr lang="ru-RU" dirty="0" err="1">
                <a:solidFill>
                  <a:srgbClr val="FF0000"/>
                </a:solidFill>
              </a:rPr>
              <a:t>пластунски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Мастер-класс по </a:t>
            </a:r>
            <a:r>
              <a:rPr lang="ru-RU" dirty="0" err="1">
                <a:solidFill>
                  <a:srgbClr val="FF0000"/>
                </a:solidFill>
              </a:rPr>
              <a:t>пластунски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pic>
        <p:nvPicPr>
          <p:cNvPr id="10242" name="Picture 2" descr="C:\Users\Сергей\Desktop\12 апреля\12 апреля\2\DSC_00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764704"/>
            <a:ext cx="4680520" cy="247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Сергей\Desktop\12 апреля\12 апреля\2\DSC_006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64704"/>
            <a:ext cx="4680520" cy="245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Users\Сергей\Desktop\12 апреля\12 апреля\2\DSC_007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3861048"/>
            <a:ext cx="468052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Users\Сергей\Desktop\12 апреля\12 апреля\2\DSC_009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8052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17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pic>
        <p:nvPicPr>
          <p:cNvPr id="11266" name="Picture 2" descr="C:\Users\Сергей\Desktop\12 апреля\12 апреля\2\DSC_0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72" y="764704"/>
            <a:ext cx="4680520" cy="244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Сергей\Desktop\12 апреля\12 апреля\2\DSC_012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64704"/>
            <a:ext cx="468052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C:\Users\Сергей\Desktop\12 апреля\12 апреля\2\DSC_0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72" y="3861048"/>
            <a:ext cx="4608512" cy="240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C:\Users\Сергей\Desktop\12 апреля\12 апреля\2\DSC_01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5008" y="3861048"/>
            <a:ext cx="4608512" cy="236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18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«Космос»</a:t>
            </a:r>
          </a:p>
        </p:txBody>
      </p:sp>
      <p:pic>
        <p:nvPicPr>
          <p:cNvPr id="12290" name="Picture 2" descr="C:\Users\Сергей\Desktop\12 апреля\12 апреля\2\DSC_0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72" y="764704"/>
            <a:ext cx="4680520" cy="248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Сергей\Desktop\12 апреля\12 апреля\2\DSC_01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64704"/>
            <a:ext cx="4680520" cy="250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C:\Users\Сергей\Desktop\12 апреля\12 апреля\2\DSC_01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72" y="3861048"/>
            <a:ext cx="4680520" cy="238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Сергей\Desktop\12 апреля\12 апреля\2\DSC_016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08512" cy="238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19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Праздничный концерт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Праздничный концерт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Праздничный концерт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Праздничный концерт</a:t>
            </a:r>
          </a:p>
        </p:txBody>
      </p:sp>
      <p:pic>
        <p:nvPicPr>
          <p:cNvPr id="14340" name="Picture 4" descr="C:\Users\Сергей\Desktop\12 апреля\12 апреля\2\DSC_02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74229"/>
            <a:ext cx="460851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Сергей\Desktop\12 апреля\Нетбай\P41240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764704"/>
            <a:ext cx="4680520" cy="246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Сергей\Desktop\12 апреля\Нетбай\P41240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58" y="3861048"/>
            <a:ext cx="4661470" cy="241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Сергей\Desktop\12 апреля\12 апреля\2\DSC_026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3861048"/>
            <a:ext cx="4680520" cy="241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2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22412"/>
            <a:ext cx="9906000" cy="613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Цель нашего Форума :</a:t>
            </a:r>
            <a:r>
              <a:rPr lang="ru-RU" sz="1400" dirty="0">
                <a:solidFill>
                  <a:schemeClr val="tx1"/>
                </a:solidFill>
              </a:rPr>
              <a:t> раскрыть молодые таланты, заинтересовать еще большее число детей и подростков увлекательной многогранной жизнью юнармейского движения, воспитать здоровое, </a:t>
            </a:r>
            <a:r>
              <a:rPr lang="ru-RU" sz="1400" dirty="0" err="1">
                <a:solidFill>
                  <a:schemeClr val="tx1"/>
                </a:solidFill>
              </a:rPr>
              <a:t>патриотически</a:t>
            </a:r>
            <a:r>
              <a:rPr lang="ru-RU" sz="1400" dirty="0">
                <a:solidFill>
                  <a:schemeClr val="tx1"/>
                </a:solidFill>
              </a:rPr>
              <a:t> настроенное молодое поколение.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«Защищать Родину можно не только в Вооруженных Силах. Для этого есть огромное количество возможностей в нашей стране. Это и занятия спортом, как это делали и делают наши великие спортсмены. Можно быть великим артистом. Можно просто посвятить себя служению искусству, культуре. Можно строить города, создавать машины. Но все это должно быть посвящено процветанию нашего с вами Отечества</a:t>
            </a:r>
            <a:r>
              <a:rPr lang="ru-RU" sz="1400" dirty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С.К. Шойгу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20</a:t>
            </a:r>
            <a:endParaRPr lang="ru-RU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 Bold" pitchFamily="34" charset="0"/>
              <a:cs typeface="+mn-cs"/>
            </a:endParaRP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Полевая кухня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Полевая кухня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Полевая кухня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Полевая кухня</a:t>
            </a:r>
          </a:p>
        </p:txBody>
      </p:sp>
      <p:pic>
        <p:nvPicPr>
          <p:cNvPr id="8194" name="Picture 2" descr="C:\Users\Сергей\Desktop\12 апреля\12 апреля\1\TNkPJFyLOn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80520" cy="241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Сергей\Desktop\12 апреля\Нетбай\P41241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28" y="3828229"/>
            <a:ext cx="4644329" cy="242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Сергей\Desktop\12 апреля\Нетбай\P41241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28" y="764704"/>
            <a:ext cx="4660764" cy="245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Сергей\Desktop\12 апреля\Нетбай\P412425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64704"/>
            <a:ext cx="468052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3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22412"/>
            <a:ext cx="9906000" cy="613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11 апреля 2018 год .Среда, день первый.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ПРОГРАММА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Актовый зал школы.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Открытие Форума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Приветствие от заведующего отделом образования </a:t>
            </a:r>
            <a:r>
              <a:rPr lang="ru-RU" sz="1200" dirty="0" err="1">
                <a:solidFill>
                  <a:schemeClr val="tx1"/>
                </a:solidFill>
              </a:rPr>
              <a:t>Малоярославецкого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района Медовой Юлии Викторовны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Приветствие от начальника регионального штаба детско-юношеского военно-патриотического движения «ЮНАРМИЯ</a:t>
            </a:r>
            <a:r>
              <a:rPr lang="ru-RU" sz="1200" b="1" dirty="0">
                <a:solidFill>
                  <a:schemeClr val="tx1"/>
                </a:solidFill>
              </a:rPr>
              <a:t>» </a:t>
            </a:r>
            <a:r>
              <a:rPr lang="ru-RU" sz="1200" b="1" dirty="0" err="1">
                <a:solidFill>
                  <a:schemeClr val="tx1"/>
                </a:solidFill>
              </a:rPr>
              <a:t>Погудина</a:t>
            </a:r>
            <a:r>
              <a:rPr lang="ru-RU" sz="1200" b="1" dirty="0">
                <a:solidFill>
                  <a:schemeClr val="tx1"/>
                </a:solidFill>
              </a:rPr>
              <a:t> Александра Валерьеви</a:t>
            </a:r>
            <a:r>
              <a:rPr lang="ru-RU" sz="1200" dirty="0">
                <a:solidFill>
                  <a:schemeClr val="tx1"/>
                </a:solidFill>
              </a:rPr>
              <a:t>ча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Приветствие от Командира войсковой части 34122 </a:t>
            </a:r>
            <a:r>
              <a:rPr lang="ru-RU" sz="1200" b="1" dirty="0" err="1">
                <a:solidFill>
                  <a:schemeClr val="tx1"/>
                </a:solidFill>
              </a:rPr>
              <a:t>Дросова</a:t>
            </a:r>
            <a:r>
              <a:rPr lang="ru-RU" sz="1200" b="1" dirty="0">
                <a:solidFill>
                  <a:schemeClr val="tx1"/>
                </a:solidFill>
              </a:rPr>
              <a:t> Вадима Евгеньевича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Приветствие от Финансового директора группы  компаний  «СБ» </a:t>
            </a:r>
            <a:r>
              <a:rPr lang="ru-RU" sz="1200" b="1" dirty="0">
                <a:solidFill>
                  <a:schemeClr val="tx1"/>
                </a:solidFill>
              </a:rPr>
              <a:t>Игнатова Дениса Васильевича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Приветствие от директора МОУ </a:t>
            </a:r>
            <a:r>
              <a:rPr lang="ru-RU" sz="1200" dirty="0" err="1">
                <a:solidFill>
                  <a:schemeClr val="tx1"/>
                </a:solidFill>
              </a:rPr>
              <a:t>Кудиновской</a:t>
            </a:r>
            <a:r>
              <a:rPr lang="ru-RU" sz="1200" dirty="0">
                <a:solidFill>
                  <a:schemeClr val="tx1"/>
                </a:solidFill>
              </a:rPr>
              <a:t> средней общеобразовательной школы </a:t>
            </a:r>
            <a:r>
              <a:rPr lang="ru-RU" sz="1200" b="1" dirty="0" err="1">
                <a:solidFill>
                  <a:schemeClr val="tx1"/>
                </a:solidFill>
              </a:rPr>
              <a:t>Апарушкиной</a:t>
            </a:r>
            <a:r>
              <a:rPr lang="ru-RU" sz="1200" b="1" dirty="0">
                <a:solidFill>
                  <a:schemeClr val="tx1"/>
                </a:solidFill>
              </a:rPr>
              <a:t> Галины Александровны 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2. Прием обучающихся  5 классов в количестве 15-ти человек в юнармейцы.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 Площадки Форума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«Территория молодежи». Направление площадки</a:t>
            </a:r>
            <a:r>
              <a:rPr lang="ru-RU" sz="1200" dirty="0">
                <a:solidFill>
                  <a:schemeClr val="tx1"/>
                </a:solidFill>
              </a:rPr>
              <a:t>: распространение  эффективной модели и формы участия в управлении общественной жизнью ,развитие молодежного самоуправления. Руководитель площадки-Ермаков Александр Сергеевич, 1-ый секретарь РК РСМ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«Территория Малой Родины». Направление площадки:</a:t>
            </a:r>
            <a:r>
              <a:rPr lang="ru-RU" sz="1200" dirty="0">
                <a:solidFill>
                  <a:schemeClr val="tx1"/>
                </a:solidFill>
              </a:rPr>
              <a:t> внедрение модели развития туризма на исторической территории района. Руководитель площадки- Сергунов Дмитрий Владимирович , председатель совета военно-исторической общественной организации  «Дорога памяти».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«Территория спорта». Направление площадки:</a:t>
            </a:r>
            <a:r>
              <a:rPr lang="ru-RU" sz="1200" dirty="0">
                <a:solidFill>
                  <a:schemeClr val="tx1"/>
                </a:solidFill>
              </a:rPr>
              <a:t> популяризация спорта. Руководитель </a:t>
            </a:r>
            <a:r>
              <a:rPr lang="ru-RU" sz="1200" dirty="0" err="1">
                <a:solidFill>
                  <a:schemeClr val="tx1"/>
                </a:solidFill>
              </a:rPr>
              <a:t>площадки-.Борисов</a:t>
            </a:r>
            <a:r>
              <a:rPr lang="ru-RU" sz="1200" dirty="0">
                <a:solidFill>
                  <a:schemeClr val="tx1"/>
                </a:solidFill>
              </a:rPr>
              <a:t> Антон , старший лейтенант войсковой части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«Территория информации». Направление площадки</a:t>
            </a:r>
            <a:r>
              <a:rPr lang="ru-RU" sz="1200" dirty="0">
                <a:solidFill>
                  <a:schemeClr val="tx1"/>
                </a:solidFill>
              </a:rPr>
              <a:t>: вовлечение молодежи в работу СМИ. Руководитель площадки –Рытова Вера Николаевна, генеральный директор, главный редактор газеты «Маяк».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«Территория юнармейцев»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b="1" dirty="0">
                <a:solidFill>
                  <a:schemeClr val="tx1"/>
                </a:solidFill>
              </a:rPr>
              <a:t>Направление площадки</a:t>
            </a:r>
            <a:r>
              <a:rPr lang="ru-RU" sz="1200" dirty="0">
                <a:solidFill>
                  <a:schemeClr val="tx1"/>
                </a:solidFill>
              </a:rPr>
              <a:t>: элементы строевой подготовки, разборка-сборка  автоматов и пистолетов ,история создания отряда юнармейцев «Космос». Руководитель площадки- капитан </a:t>
            </a:r>
            <a:r>
              <a:rPr lang="ru-RU" sz="1200" dirty="0" err="1">
                <a:solidFill>
                  <a:schemeClr val="tx1"/>
                </a:solidFill>
              </a:rPr>
              <a:t>Кава</a:t>
            </a:r>
            <a:r>
              <a:rPr lang="ru-RU" sz="1200" dirty="0">
                <a:solidFill>
                  <a:schemeClr val="tx1"/>
                </a:solidFill>
              </a:rPr>
              <a:t> Сергей Сергеевич ,заместитель командира по работе с личным составом.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Территория подвига «Горячее сердце»</a:t>
            </a:r>
            <a:r>
              <a:rPr lang="ru-RU" sz="1200" dirty="0">
                <a:solidFill>
                  <a:schemeClr val="tx1"/>
                </a:solidFill>
              </a:rPr>
              <a:t>. Направление площадки: подвиг юнармейцев. Руководитель площадки  Соколова Галина Ивановна, учитель истории.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 Территория добра»</a:t>
            </a:r>
            <a:r>
              <a:rPr lang="ru-RU" sz="1200" dirty="0">
                <a:solidFill>
                  <a:schemeClr val="tx1"/>
                </a:solidFill>
              </a:rPr>
              <a:t>. Направление площадки: письмо молодым  ребятам, несущим службу  в </a:t>
            </a:r>
            <a:r>
              <a:rPr lang="ru-RU" sz="1200" dirty="0" err="1">
                <a:solidFill>
                  <a:schemeClr val="tx1"/>
                </a:solidFill>
              </a:rPr>
              <a:t>Кудиновской</a:t>
            </a:r>
            <a:r>
              <a:rPr lang="ru-RU" sz="1200" dirty="0">
                <a:solidFill>
                  <a:schemeClr val="tx1"/>
                </a:solidFill>
              </a:rPr>
              <a:t> части .Руководитель </a:t>
            </a:r>
            <a:r>
              <a:rPr lang="ru-RU" sz="1200" dirty="0" err="1">
                <a:solidFill>
                  <a:schemeClr val="tx1"/>
                </a:solidFill>
              </a:rPr>
              <a:t>площадки-Воронкина</a:t>
            </a:r>
            <a:r>
              <a:rPr lang="ru-RU" sz="1200" dirty="0">
                <a:solidFill>
                  <a:schemeClr val="tx1"/>
                </a:solidFill>
              </a:rPr>
              <a:t> Елена Сергеевна, директор военно-исторического музея «Ильинские рубежи».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      Подведение итогов дня Линейка</a:t>
            </a:r>
            <a:r>
              <a:rPr lang="ru-RU" sz="1400" b="1" dirty="0"/>
              <a:t>.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4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22412"/>
            <a:ext cx="9906000" cy="613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12 апреля 2018г. Четверг, день второй.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ПРОГРАММА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Общее построение на плацу войсковой части. Вынос знамени. Подъем Государственного флага.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 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Открытие второго дня Форума в клубе войсковой части.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 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Площадки форума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Выставка «От начала и до первого полета». </a:t>
            </a:r>
            <a:r>
              <a:rPr lang="ru-RU" sz="1200" dirty="0">
                <a:solidFill>
                  <a:schemeClr val="tx1"/>
                </a:solidFill>
              </a:rPr>
              <a:t>Направление площадки: Представленная Экспозиция музея отразит историю отечественной космонавтики Посетители выставки познакомятся с деятельностью выдающихся главных конструкторов: С.П. Королева, В.П. Глушко, </a:t>
            </a:r>
            <a:r>
              <a:rPr lang="ru-RU" sz="1200" dirty="0" err="1">
                <a:solidFill>
                  <a:schemeClr val="tx1"/>
                </a:solidFill>
              </a:rPr>
              <a:t>В.Н.Челомея</a:t>
            </a:r>
            <a:r>
              <a:rPr lang="ru-RU" sz="1200" dirty="0">
                <a:solidFill>
                  <a:schemeClr val="tx1"/>
                </a:solidFill>
              </a:rPr>
              <a:t>, С.А. </a:t>
            </a:r>
            <a:r>
              <a:rPr lang="ru-RU" sz="1200" dirty="0" err="1">
                <a:solidFill>
                  <a:schemeClr val="tx1"/>
                </a:solidFill>
              </a:rPr>
              <a:t>Косберга</a:t>
            </a:r>
            <a:r>
              <a:rPr lang="ru-RU" sz="1200" dirty="0">
                <a:solidFill>
                  <a:schemeClr val="tx1"/>
                </a:solidFill>
              </a:rPr>
              <a:t>, Г.Н. </a:t>
            </a:r>
            <a:r>
              <a:rPr lang="ru-RU" sz="1200" dirty="0" err="1">
                <a:solidFill>
                  <a:schemeClr val="tx1"/>
                </a:solidFill>
              </a:rPr>
              <a:t>Бабакина</a:t>
            </a:r>
            <a:r>
              <a:rPr lang="ru-RU" sz="1200" dirty="0">
                <a:solidFill>
                  <a:schemeClr val="tx1"/>
                </a:solidFill>
              </a:rPr>
              <a:t>, А.М. Исаева и других. 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«Размещение, жизнь и быт военнослужащих (солдат)».</a:t>
            </a:r>
            <a:r>
              <a:rPr lang="ru-RU" sz="1200" dirty="0">
                <a:solidFill>
                  <a:schemeClr val="tx1"/>
                </a:solidFill>
              </a:rPr>
              <a:t> Направление площадки: Познакомят участников форума с жизнью военнослужащих и бытом военнослужащих. Руководить площадки- старший лейтенант </a:t>
            </a:r>
            <a:r>
              <a:rPr lang="ru-RU" sz="1200" dirty="0" err="1">
                <a:solidFill>
                  <a:schemeClr val="tx1"/>
                </a:solidFill>
              </a:rPr>
              <a:t>Броцман</a:t>
            </a:r>
            <a:r>
              <a:rPr lang="ru-RU" sz="1200" dirty="0">
                <a:solidFill>
                  <a:schemeClr val="tx1"/>
                </a:solidFill>
              </a:rPr>
              <a:t> С.Н. заместитель командира роты по работе с личным составом.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«Порядок организации питания военнослужащих» </a:t>
            </a:r>
            <a:r>
              <a:rPr lang="ru-RU" sz="1200" dirty="0">
                <a:solidFill>
                  <a:schemeClr val="tx1"/>
                </a:solidFill>
              </a:rPr>
              <a:t>Направление площадки: Познакомить участников форума с питанием военнослужащих и дать возможность попробовать пищу. Руководитель площадки - майор Глазков А.В.заместитель командира части по тылу.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«Тактическое поле». </a:t>
            </a:r>
            <a:r>
              <a:rPr lang="ru-RU" sz="1200" dirty="0">
                <a:solidFill>
                  <a:schemeClr val="tx1"/>
                </a:solidFill>
              </a:rPr>
              <a:t>Направление площадки: Познакомить участников форума с артиллерийским вооружением и применении его в бою. Руководитель площадки - капитан Устинов А.Н. командир роты обеспечения. </a:t>
            </a:r>
          </a:p>
          <a:p>
            <a:pPr lvl="0"/>
            <a:r>
              <a:rPr lang="ru-RU" sz="1200" b="1" dirty="0">
                <a:solidFill>
                  <a:schemeClr val="tx1"/>
                </a:solidFill>
              </a:rPr>
              <a:t>«Территория безопасности»: предотвращение дорожно-транспортных происшествий.</a:t>
            </a:r>
            <a:r>
              <a:rPr lang="ru-RU" sz="1200" dirty="0">
                <a:solidFill>
                  <a:schemeClr val="tx1"/>
                </a:solidFill>
              </a:rPr>
              <a:t> Направление площадки: Обучить участников форума, предотвращению дорожно-транспортных происшествий.</a:t>
            </a:r>
          </a:p>
          <a:p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Концерт учащихся </a:t>
            </a:r>
            <a:r>
              <a:rPr lang="ru-RU" sz="1200" b="1" dirty="0" err="1">
                <a:solidFill>
                  <a:schemeClr val="tx1"/>
                </a:solidFill>
              </a:rPr>
              <a:t>Кудиновской</a:t>
            </a:r>
            <a:r>
              <a:rPr lang="ru-RU" sz="1200" b="1" dirty="0">
                <a:solidFill>
                  <a:schemeClr val="tx1"/>
                </a:solidFill>
              </a:rPr>
              <a:t> школы. Клуб войсковой части.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Полевая кухня «Хороша каша!»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Подведение итогов дня. Общее построение.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5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12 апреля\12 апреля\1\DSC_00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3861048"/>
            <a:ext cx="4680520" cy="242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Принятия присяги у Юнармейского отряда «Орлята»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Выступление командира части</a:t>
            </a:r>
          </a:p>
        </p:txBody>
      </p:sp>
      <p:pic>
        <p:nvPicPr>
          <p:cNvPr id="1027" name="Picture 3" descr="C:\Users\Сергей\Desktop\12 апреля\12 апреля\1\DSC_00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861048"/>
            <a:ext cx="4680520" cy="241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Открытие форума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Открытие форума</a:t>
            </a:r>
          </a:p>
        </p:txBody>
      </p:sp>
      <p:pic>
        <p:nvPicPr>
          <p:cNvPr id="2" name="Picture 2" descr="C:\Users\Сергей\Desktop\12 апреля\КУДИНОВО\КУДИНОВО-01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764704"/>
            <a:ext cx="4680520" cy="242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Сергей\Desktop\12 апреля\КУДИНОВО\КУДИНОВО-02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64704"/>
            <a:ext cx="4608512" cy="238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6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Юнармейцы отряда «Космос» знакомят с </a:t>
            </a:r>
            <a:r>
              <a:rPr lang="ru-RU" dirty="0" err="1">
                <a:solidFill>
                  <a:srgbClr val="FF0000"/>
                </a:solidFill>
              </a:rPr>
              <a:t>артилерийским</a:t>
            </a:r>
            <a:r>
              <a:rPr lang="ru-RU" dirty="0">
                <a:solidFill>
                  <a:srgbClr val="FF0000"/>
                </a:solidFill>
              </a:rPr>
              <a:t> вооружением.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Юнармейцы отряда «Космос» знакомят с </a:t>
            </a:r>
            <a:r>
              <a:rPr lang="ru-RU" dirty="0" err="1">
                <a:solidFill>
                  <a:srgbClr val="FF0000"/>
                </a:solidFill>
              </a:rPr>
              <a:t>артилерийским</a:t>
            </a:r>
            <a:r>
              <a:rPr lang="ru-RU" dirty="0">
                <a:solidFill>
                  <a:srgbClr val="FF0000"/>
                </a:solidFill>
              </a:rPr>
              <a:t> вооружением.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Юнармейцы отряда «Космос» знакомят с </a:t>
            </a:r>
            <a:r>
              <a:rPr lang="ru-RU" dirty="0" err="1">
                <a:solidFill>
                  <a:srgbClr val="FF0000"/>
                </a:solidFill>
              </a:rPr>
              <a:t>артилерийским</a:t>
            </a:r>
            <a:r>
              <a:rPr lang="ru-RU" dirty="0">
                <a:solidFill>
                  <a:srgbClr val="FF0000"/>
                </a:solidFill>
              </a:rPr>
              <a:t> вооружением.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«Орлята»</a:t>
            </a:r>
          </a:p>
        </p:txBody>
      </p:sp>
      <p:pic>
        <p:nvPicPr>
          <p:cNvPr id="2050" name="Picture 2" descr="C:\Users\Сергей\Desktop\12 апреля\12 апреля\1\DSC_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72" y="836712"/>
            <a:ext cx="4680520" cy="237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Сергей\Desktop\12 апреля\12 апреля\1\DSC_0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5008" y="836712"/>
            <a:ext cx="460851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Сергей\Desktop\12 апреля\12 апреля\1\DSC_009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3861048"/>
            <a:ext cx="4680520" cy="234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Сергей\Desktop\12 апреля\12 апреля\1\DSC_01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5008" y="3861048"/>
            <a:ext cx="468052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32656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dirty="0"/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7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54030" y="635394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Обучение строевым приемом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8180" y="635394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Обучение сборке и разборке АК-74</a:t>
            </a:r>
          </a:p>
        </p:txBody>
      </p:sp>
      <p:pic>
        <p:nvPicPr>
          <p:cNvPr id="3074" name="Picture 2" descr="C:\Users\Сергей\Desktop\12 апреля\12 апреля\1\DSC_0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72" y="764704"/>
            <a:ext cx="453650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Сергей\Desktop\12 апреля\12 апреля\1\DSC_0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5008" y="764704"/>
            <a:ext cx="468052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8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Открытие второго дня форума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Юнармейцы с исполняющим директором </a:t>
            </a:r>
            <a:r>
              <a:rPr lang="ru-RU" dirty="0" err="1">
                <a:solidFill>
                  <a:srgbClr val="FF0000"/>
                </a:solidFill>
              </a:rPr>
              <a:t>Военфильма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Открытие второго дня форума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Открытие второго дня форума</a:t>
            </a:r>
          </a:p>
        </p:txBody>
      </p:sp>
      <p:pic>
        <p:nvPicPr>
          <p:cNvPr id="4098" name="Picture 2" descr="C:\Users\Сергей\Desktop\12 апреля\12 апреля\1\DSC_01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836712"/>
            <a:ext cx="4680520" cy="232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Сергей\Desktop\12 апреля\12 апреля\1\DSC_018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016" y="836712"/>
            <a:ext cx="4608512" cy="231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Сергей\Desktop\12 апреля\12 апреля\1\DSC_02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3861048"/>
            <a:ext cx="4680520" cy="23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Сергей\Desktop\12 апреля\12 апреля\1\DSC_013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016" y="3861049"/>
            <a:ext cx="460851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390"/>
            <a:ext cx="9906000" cy="684361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82353"/>
                  <a:invGamma/>
                </a:srgbClr>
              </a:gs>
              <a:gs pos="51000">
                <a:srgbClr val="F5F593"/>
              </a:gs>
              <a:gs pos="100000">
                <a:srgbClr val="FFFF99">
                  <a:alpha val="89999"/>
                </a:srgbClr>
              </a:gs>
              <a:gs pos="100000">
                <a:srgbClr val="FFFF99">
                  <a:gamma/>
                  <a:shade val="82353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36000" tIns="36000" rIns="0" bIns="36000"/>
          <a:lstStyle/>
          <a:p>
            <a:pPr marL="0" lvl="1"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6149" name="Picture 2" descr="Средняя эмблема МО (орел)1"/>
          <p:cNvSpPr>
            <a:spLocks noChangeAspect="1" noChangeArrowheads="1"/>
          </p:cNvSpPr>
          <p:nvPr/>
        </p:nvSpPr>
        <p:spPr bwMode="auto">
          <a:xfrm>
            <a:off x="0" y="0"/>
            <a:ext cx="9906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Rectangle 4" descr="Российский флаг"/>
          <p:cNvSpPr>
            <a:spLocks noChangeArrowheads="1"/>
          </p:cNvSpPr>
          <p:nvPr/>
        </p:nvSpPr>
        <p:spPr bwMode="auto">
          <a:xfrm>
            <a:off x="0" y="0"/>
            <a:ext cx="641350" cy="687388"/>
          </a:xfrm>
          <a:prstGeom prst="rect">
            <a:avLst/>
          </a:prstGeom>
          <a:blipFill dpi="0" rotWithShape="0">
            <a:blip r:embed="rId3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5" tIns="45718" rIns="91435" bIns="4571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Bold" pitchFamily="34" charset="0"/>
                <a:cs typeface="+mn-cs"/>
              </a:rPr>
              <a:t>9</a:t>
            </a:r>
          </a:p>
        </p:txBody>
      </p:sp>
      <p:sp>
        <p:nvSpPr>
          <p:cNvPr id="37893" name="Rectangle 5" descr="Российский флаг"/>
          <p:cNvSpPr>
            <a:spLocks noChangeArrowheads="1"/>
          </p:cNvSpPr>
          <p:nvPr/>
        </p:nvSpPr>
        <p:spPr bwMode="auto">
          <a:xfrm>
            <a:off x="704850" y="0"/>
            <a:ext cx="9201150" cy="687388"/>
          </a:xfrm>
          <a:prstGeom prst="rect">
            <a:avLst/>
          </a:prstGeom>
          <a:blipFill dpi="0" rotWithShape="0">
            <a:blip r:embed="rId4" cstate="print">
              <a:alphaModFix amt="70000"/>
            </a:blip>
            <a:srcRect/>
            <a:stretch>
              <a:fillRect/>
            </a:stretch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Форум «МЫ-ПАТРИОТЫ»</a:t>
            </a:r>
          </a:p>
        </p:txBody>
      </p:sp>
      <p:sp>
        <p:nvSpPr>
          <p:cNvPr id="6152" name="Picture 2" descr="E:\Фотографии\Итоговая проверка 2012\2 день\DSC_0148.JPG"/>
          <p:cNvSpPr>
            <a:spLocks noChangeAspect="1" noChangeArrowheads="1"/>
          </p:cNvSpPr>
          <p:nvPr/>
        </p:nvSpPr>
        <p:spPr bwMode="auto">
          <a:xfrm>
            <a:off x="106363" y="766763"/>
            <a:ext cx="3511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Picture 3" descr="G:\119-01.jpg"/>
          <p:cNvSpPr>
            <a:spLocks noChangeAspect="1" noChangeArrowheads="1"/>
          </p:cNvSpPr>
          <p:nvPr/>
        </p:nvSpPr>
        <p:spPr bwMode="auto">
          <a:xfrm>
            <a:off x="6438900" y="766763"/>
            <a:ext cx="3389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Picture 4" descr="E:\Club\Download\IMG_1190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Picture 5" descr="E:\Club\Download\IMG_1152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Picture 6" descr="E:\Club\Download\IMG_1181.jpg"/>
          <p:cNvSpPr>
            <a:spLocks noChangeAspect="1" noChangeArrowheads="1"/>
          </p:cNvSpPr>
          <p:nvPr/>
        </p:nvSpPr>
        <p:spPr bwMode="auto">
          <a:xfrm>
            <a:off x="74613" y="4611688"/>
            <a:ext cx="32940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Picture 7" descr="E:\Club\Download\IMG_1187.jpg"/>
          <p:cNvSpPr>
            <a:spLocks noChangeAspect="1" noChangeArrowheads="1"/>
          </p:cNvSpPr>
          <p:nvPr/>
        </p:nvSpPr>
        <p:spPr bwMode="auto">
          <a:xfrm>
            <a:off x="74613" y="4467225"/>
            <a:ext cx="35099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Picture 8" descr="E:\Club\Download\IMG_1181.jpg"/>
          <p:cNvSpPr>
            <a:spLocks noChangeAspect="1" noChangeArrowheads="1"/>
          </p:cNvSpPr>
          <p:nvPr/>
        </p:nvSpPr>
        <p:spPr bwMode="auto">
          <a:xfrm>
            <a:off x="6561138" y="4611688"/>
            <a:ext cx="3267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Picture 9" descr="E:\Club\Download\IMG_1190.jpg"/>
          <p:cNvSpPr>
            <a:spLocks noChangeAspect="1" noChangeArrowheads="1"/>
          </p:cNvSpPr>
          <p:nvPr/>
        </p:nvSpPr>
        <p:spPr bwMode="auto">
          <a:xfrm>
            <a:off x="3248025" y="1433513"/>
            <a:ext cx="3649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Picture 10" descr="E:\Club\Download\IMG_1152.jpg"/>
          <p:cNvSpPr>
            <a:spLocks noChangeAspect="1" noChangeArrowheads="1"/>
          </p:cNvSpPr>
          <p:nvPr/>
        </p:nvSpPr>
        <p:spPr bwMode="auto">
          <a:xfrm>
            <a:off x="3248025" y="3829050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Фурманюк</a:t>
            </a:r>
            <a:r>
              <a:rPr lang="ru-RU" dirty="0">
                <a:solidFill>
                  <a:srgbClr val="FF0000"/>
                </a:solidFill>
              </a:rPr>
              <a:t> И.П. рассказывает о </a:t>
            </a:r>
            <a:r>
              <a:rPr lang="ru-RU" dirty="0" err="1">
                <a:solidFill>
                  <a:srgbClr val="FF0000"/>
                </a:solidFill>
              </a:rPr>
              <a:t>кинопроекте</a:t>
            </a:r>
            <a:r>
              <a:rPr lang="ru-RU" dirty="0">
                <a:solidFill>
                  <a:srgbClr val="FF0000"/>
                </a:solidFill>
              </a:rPr>
              <a:t> «Ильинский рубеж»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25008" y="6327818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Участники форума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Награждение генерального спонсора Юнармейского отряда «Космос» и «Орлята»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3284984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Торжественная часть</a:t>
            </a:r>
          </a:p>
        </p:txBody>
      </p:sp>
      <p:pic>
        <p:nvPicPr>
          <p:cNvPr id="5122" name="Picture 2" descr="C:\Users\Сергей\Desktop\12 апреля\12 апреля\1\DSC_02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764704"/>
            <a:ext cx="468052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Сергей\Desktop\12 апреля\12 апреля\1\DSC_02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764704"/>
            <a:ext cx="4680520" cy="243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Сергей\Desktop\12 апреля\12 апреля\1\DSC_02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72" y="3861048"/>
            <a:ext cx="4680520" cy="237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Сергей\Desktop\12 апреля\Нетбай\P412308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9" y="3861048"/>
            <a:ext cx="4680520" cy="23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92746"/>
      </p:ext>
    </p:extLst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9306</TotalTime>
  <Words>610</Words>
  <Application>Microsoft Office PowerPoint</Application>
  <PresentationFormat>Лист A4 (210x297 мм)</PresentationFormat>
  <Paragraphs>152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PT Sans Bold</vt:lpstr>
      <vt:lpstr>Arial</vt:lpstr>
      <vt:lpstr>Calibri</vt:lpstr>
      <vt:lpstr>Times New Roman</vt:lpstr>
      <vt:lpstr>Myriad Pro</vt:lpstr>
      <vt:lpstr>Cambria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Raiski</dc:creator>
  <cp:lastModifiedBy>!</cp:lastModifiedBy>
  <cp:revision>443</cp:revision>
  <cp:lastPrinted>2005-01-13T09:59:27Z</cp:lastPrinted>
  <dcterms:created xsi:type="dcterms:W3CDTF">2005-01-13T07:49:01Z</dcterms:created>
  <dcterms:modified xsi:type="dcterms:W3CDTF">2018-04-18T07:07:11Z</dcterms:modified>
</cp:coreProperties>
</file>