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78" r:id="rId5"/>
    <p:sldId id="273" r:id="rId6"/>
    <p:sldId id="258" r:id="rId7"/>
    <p:sldId id="266" r:id="rId8"/>
    <p:sldId id="261" r:id="rId9"/>
    <p:sldId id="259" r:id="rId10"/>
    <p:sldId id="260" r:id="rId11"/>
    <p:sldId id="262" r:id="rId12"/>
    <p:sldId id="263" r:id="rId13"/>
    <p:sldId id="276" r:id="rId14"/>
    <p:sldId id="267" r:id="rId15"/>
    <p:sldId id="274" r:id="rId16"/>
    <p:sldId id="279" r:id="rId17"/>
    <p:sldId id="280" r:id="rId18"/>
    <p:sldId id="281" r:id="rId19"/>
    <p:sldId id="282" r:id="rId20"/>
    <p:sldId id="275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2E2A91D-E5E2-45A7-8DD4-C1BA7C73D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>
                <a16:creationId xmlns:a16="http://schemas.microsoft.com/office/drawing/2014/main" id="{5C2F58DD-4A36-491B-B2D0-68172BD4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DCF5-1357-4665-B259-0E676FB6DF3B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2E38D47F-F311-4187-A98C-B537AA8D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FE1E9BB5-B54D-4FF7-9E22-BE08759F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9462703-28E0-43D6-86D9-83ED8BB34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277637"/>
      </p:ext>
    </p:extLst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>
              <a:ext uri="{FF2B5EF4-FFF2-40B4-BE49-F238E27FC236}">
                <a16:creationId xmlns:a16="http://schemas.microsoft.com/office/drawing/2014/main" id="{A106B524-50BE-4BCC-A105-FE5E524D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AB3-1553-4E69-8359-AA1E09E45C6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:a16="http://schemas.microsoft.com/office/drawing/2014/main" id="{28F80C01-9A42-4A57-B4B5-F6D11A4A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E7FFFA23-B886-4C75-BCDE-44E24E40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B27BA-4A4D-4CC1-80E9-633A7D2DE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84165"/>
      </p:ext>
    </p:extLst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D52B8-6F3C-4176-A69E-C6F749EB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B50B-B2A4-45F7-9996-58D76E22AE19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71DD3-3B58-4241-9869-0779E54C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21EB1-51EA-4B91-ABAD-EDD82CAB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CBBF6-D252-4FE2-8F89-A28B4CB303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892197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E256AFD2-22E7-4307-9461-F5F7C0C8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1858-FDE9-4694-94D7-D584B2D78B05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09BFF5CE-3459-4FDC-9728-0A6383D3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67E0130B-BF9D-4748-BE5B-2424FF63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60FF7C7-C7A1-44F8-AFF0-1A46745D7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852659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C840DB0-9978-45BD-866C-5AB05B647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>
              <a:ext uri="{FF2B5EF4-FFF2-40B4-BE49-F238E27FC236}">
                <a16:creationId xmlns:a16="http://schemas.microsoft.com/office/drawing/2014/main" id="{AFC12693-828B-42CE-85AA-6F5516C8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4C3A-BE40-4562-8C05-11EB530171B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7" name="Нижний колонтитул 10">
            <a:extLst>
              <a:ext uri="{FF2B5EF4-FFF2-40B4-BE49-F238E27FC236}">
                <a16:creationId xmlns:a16="http://schemas.microsoft.com/office/drawing/2014/main" id="{A16B43D6-18CB-41B2-969B-6B433FF3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C7ECA335-D010-47A3-830D-F637AF25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90E5A-276B-4D74-B3BD-91A805C1E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35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>
              <a:ext uri="{FF2B5EF4-FFF2-40B4-BE49-F238E27FC236}">
                <a16:creationId xmlns:a16="http://schemas.microsoft.com/office/drawing/2014/main" id="{47693743-0C4D-435A-BE5F-48423077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5538-66DC-4FAB-871A-717870CE1C21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:a16="http://schemas.microsoft.com/office/drawing/2014/main" id="{9D12FF62-4B75-401B-B640-B390665A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BDC0A07F-F448-4447-8FB9-92677C90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77B71-5DC8-445E-9C05-5A24378EC0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679011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3013AE0-4098-49CB-AFA2-891E80BE9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>
              <a:ext uri="{FF2B5EF4-FFF2-40B4-BE49-F238E27FC236}">
                <a16:creationId xmlns:a16="http://schemas.microsoft.com/office/drawing/2014/main" id="{B7342363-77C1-4795-80CE-1BC52B8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7894-6068-4F4A-B370-DBAF0788D9B9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66A6A839-4C16-48A7-BA3E-3D81DBF6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687A9A83-9002-4008-A3C8-EBA79D6D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98F7AF9-D60D-4835-9344-913F8DBFF6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511518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>
            <a:extLst>
              <a:ext uri="{FF2B5EF4-FFF2-40B4-BE49-F238E27FC236}">
                <a16:creationId xmlns:a16="http://schemas.microsoft.com/office/drawing/2014/main" id="{DAA757D2-64E3-4DFF-8A87-B139E414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FA81-6407-4309-B686-169830F5254E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4" name="Нижний колонтитул 27">
            <a:extLst>
              <a:ext uri="{FF2B5EF4-FFF2-40B4-BE49-F238E27FC236}">
                <a16:creationId xmlns:a16="http://schemas.microsoft.com/office/drawing/2014/main" id="{2E152A3D-A949-45E0-931E-383CDE8E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4DA00-048B-4581-9DAB-64746532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946F-C86B-4CAC-B8B9-551F1D395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913031"/>
      </p:ext>
    </p:extLst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>
              <a:ext uri="{FF2B5EF4-FFF2-40B4-BE49-F238E27FC236}">
                <a16:creationId xmlns:a16="http://schemas.microsoft.com/office/drawing/2014/main" id="{6ED64156-8AC5-48B9-A495-108FFBD0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0182-3395-41BB-BA9D-37DEC78DA24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3" name="Нижний колонтитул 23">
            <a:extLst>
              <a:ext uri="{FF2B5EF4-FFF2-40B4-BE49-F238E27FC236}">
                <a16:creationId xmlns:a16="http://schemas.microsoft.com/office/drawing/2014/main" id="{91E29F0F-7293-4FC5-A5DF-8D145BE1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AC158379-6F01-4129-8259-EE6936A5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66F1-36B2-4A50-AD2B-93CF90BD3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640567"/>
      </p:ext>
    </p:extLst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3921743-9A37-4BDF-B7C4-5A8A42AB2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>
              <a:ext uri="{FF2B5EF4-FFF2-40B4-BE49-F238E27FC236}">
                <a16:creationId xmlns:a16="http://schemas.microsoft.com/office/drawing/2014/main" id="{5A3C4C82-EC37-48E8-AF96-C3ED03B6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4BF6-48BB-4D57-9AE5-836FB93C8A3B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7" name="Нижний колонтитул 28">
            <a:extLst>
              <a:ext uri="{FF2B5EF4-FFF2-40B4-BE49-F238E27FC236}">
                <a16:creationId xmlns:a16="http://schemas.microsoft.com/office/drawing/2014/main" id="{A506702A-F65A-4B05-9FF0-FAD3F5FB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7550637F-8DFA-4E9C-8FC0-5E1440E5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B3B5-CE2B-4198-BA6C-AAC1402E6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212949"/>
      </p:ext>
    </p:extLst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id="{33E003D1-6996-4258-866F-0C6D2E9A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49F6-8E03-49C4-9E0C-89EEBE2252B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D7D38A5-3820-45BA-9527-EDCFCC5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>
            <a:extLst>
              <a:ext uri="{FF2B5EF4-FFF2-40B4-BE49-F238E27FC236}">
                <a16:creationId xmlns:a16="http://schemas.microsoft.com/office/drawing/2014/main" id="{EE0A7039-6DB7-4DE6-A2C5-33376207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B7C26-F3F9-4809-B5AB-D586C58251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886433"/>
      </p:ext>
    </p:extLst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9F216B9-3624-4FF2-A25F-6396461D1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>
            <a:extLst>
              <a:ext uri="{FF2B5EF4-FFF2-40B4-BE49-F238E27FC236}">
                <a16:creationId xmlns:a16="http://schemas.microsoft.com/office/drawing/2014/main" id="{D5B77CE0-5796-4E29-863B-56C14447C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816A89AC-9E50-4F03-A9DE-18B2E9F0B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407DB-06B1-498A-A82C-AB48BD46AD4D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:a16="http://schemas.microsoft.com/office/drawing/2014/main" id="{C6D198BF-C470-4F31-B66C-7F0BCF3F2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E7CB55-D6C6-4743-83B1-36CDB2D16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9BBD221A-9A72-4B9A-BB9E-DEFAA936CD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2451DC0-BCF9-4A68-84E2-D49FDCB8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D1A39D0-9811-43F9-ADB1-C642AA017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6EA6D3-6EF4-4C99-B96F-CED41D263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ransition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3;&#1080;&#1084;&#1085;%20&#1070;&#1085;&#1072;&#1088;&#1084;&#1080;&#1080;%2035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B5391568-5080-4A05-8A34-64D94B09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79EFD-BC8D-4343-B975-00CAA01D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0" y="1214422"/>
            <a:ext cx="4257666" cy="9286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Российское Движение Школьников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834A23E2-D66F-485E-BCE5-1772DDF3E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1071563"/>
            <a:ext cx="3222625" cy="1836737"/>
          </a:xfrm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6BD5781A-9E61-48FB-8145-3C246ECE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786063"/>
            <a:ext cx="6215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МБОУ «Основная общеобразовательная школа №35» </a:t>
            </a:r>
          </a:p>
          <a:p>
            <a:pPr algn="ctr" eaLnBrk="1" hangingPunct="1"/>
            <a:r>
              <a:rPr lang="ru-RU" altLang="ru-RU">
                <a:latin typeface="Franklin Gothic Book" panose="020B0503020102020204" pitchFamily="34" charset="0"/>
              </a:rPr>
              <a:t>города Калуги</a:t>
            </a:r>
          </a:p>
          <a:p>
            <a:pPr algn="ctr"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0B7BED8E-E279-4D86-822D-F1EEA44C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786188"/>
            <a:ext cx="542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Отряд «Факел»</a:t>
            </a:r>
          </a:p>
          <a:p>
            <a:pPr eaLnBrk="1" hangingPunct="1"/>
            <a:endParaRPr lang="ru-RU" altLang="ru-RU" sz="32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725456A8-B958-464C-95CC-32730A28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5286375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Franklin Gothic Book" panose="020B0503020102020204" pitchFamily="34" charset="0"/>
              </a:rPr>
              <a:t>Руководитель отряда </a:t>
            </a:r>
          </a:p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            Наталья Борисовна Покровская</a:t>
            </a:r>
          </a:p>
        </p:txBody>
      </p:sp>
      <p:pic>
        <p:nvPicPr>
          <p:cNvPr id="8" name="Гимн Юнармии 35.mp3">
            <a:hlinkClick r:id="" action="ppaction://media"/>
            <a:extLst>
              <a:ext uri="{FF2B5EF4-FFF2-40B4-BE49-F238E27FC236}">
                <a16:creationId xmlns:a16="http://schemas.microsoft.com/office/drawing/2014/main" id="{7362ED51-527B-4F26-89A3-E7404729A60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Юнармия1\DSC09607.JPG">
            <a:extLst>
              <a:ext uri="{FF2B5EF4-FFF2-40B4-BE49-F238E27FC236}">
                <a16:creationId xmlns:a16="http://schemas.microsoft.com/office/drawing/2014/main" id="{4EE5E71A-01DA-4D10-9744-1971503F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F:\Юнармия1\DSC09611.JPG">
            <a:extLst>
              <a:ext uri="{FF2B5EF4-FFF2-40B4-BE49-F238E27FC236}">
                <a16:creationId xmlns:a16="http://schemas.microsoft.com/office/drawing/2014/main" id="{A39F5527-3897-4F3A-97E0-95F59F2C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286125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>
            <a:extLst>
              <a:ext uri="{FF2B5EF4-FFF2-40B4-BE49-F238E27FC236}">
                <a16:creationId xmlns:a16="http://schemas.microsoft.com/office/drawing/2014/main" id="{07226F2A-66BB-489D-B05D-1605F284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71437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Юнармейский флешмоб</a:t>
            </a:r>
          </a:p>
        </p:txBody>
      </p:sp>
    </p:spTree>
  </p:cSld>
  <p:clrMapOvr>
    <a:masterClrMapping/>
  </p:clrMapOvr>
  <p:transition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9D15F998-D4AA-48DD-9853-5C8161B0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483" name="Picture 2" descr="F:\Юнармия1\DSC09648.JPG">
            <a:extLst>
              <a:ext uri="{FF2B5EF4-FFF2-40B4-BE49-F238E27FC236}">
                <a16:creationId xmlns:a16="http://schemas.microsoft.com/office/drawing/2014/main" id="{6582041C-D4EC-4472-8F68-6D0EE155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F:\Юнармия1\DSC09639.JPG">
            <a:extLst>
              <a:ext uri="{FF2B5EF4-FFF2-40B4-BE49-F238E27FC236}">
                <a16:creationId xmlns:a16="http://schemas.microsoft.com/office/drawing/2014/main" id="{1956D24A-AE90-4F2D-AEAC-AED1CEC3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214688"/>
            <a:ext cx="43576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>
            <a:extLst>
              <a:ext uri="{FF2B5EF4-FFF2-40B4-BE49-F238E27FC236}">
                <a16:creationId xmlns:a16="http://schemas.microsoft.com/office/drawing/2014/main" id="{5F1D34AE-E8BD-46D9-B144-1C8FFCA5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785813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Встреча  руководителем космического музея "Байконур" Гущиным А.А.школы №51 в рамках сетевого взаимодействия. </a:t>
            </a:r>
          </a:p>
        </p:txBody>
      </p:sp>
    </p:spTree>
  </p:cSld>
  <p:clrMapOvr>
    <a:masterClrMapping/>
  </p:clrMapOvr>
  <p:transition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45ED20D3-9052-4CF1-89C9-B65F0D39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1507" name="Picture 2" descr="F:\Юнармия1\DSC09657.JPG">
            <a:extLst>
              <a:ext uri="{FF2B5EF4-FFF2-40B4-BE49-F238E27FC236}">
                <a16:creationId xmlns:a16="http://schemas.microsoft.com/office/drawing/2014/main" id="{418CAB8A-1F39-422B-A4CB-152F3B3B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F:\Юнармия1\DSC09661.JPG">
            <a:extLst>
              <a:ext uri="{FF2B5EF4-FFF2-40B4-BE49-F238E27FC236}">
                <a16:creationId xmlns:a16="http://schemas.microsoft.com/office/drawing/2014/main" id="{62279698-A887-49D3-B333-857C245F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35363"/>
            <a:ext cx="44291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>
            <a:extLst>
              <a:ext uri="{FF2B5EF4-FFF2-40B4-BE49-F238E27FC236}">
                <a16:creationId xmlns:a16="http://schemas.microsoft.com/office/drawing/2014/main" id="{C4C5A7BB-8719-4AFD-B36C-FBF8156B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42862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Выступление  юнармейцев перед учителями и учениками МБОУ № 51</a:t>
            </a:r>
          </a:p>
        </p:txBody>
      </p:sp>
    </p:spTree>
  </p:cSld>
  <p:clrMapOvr>
    <a:masterClrMapping/>
  </p:clrMapOvr>
  <p:transition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91C51-4C52-4B6E-AE65-F9B9F6F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46" y="457200"/>
            <a:ext cx="3205154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Бессмертный полк</a:t>
            </a:r>
          </a:p>
        </p:txBody>
      </p:sp>
      <p:pic>
        <p:nvPicPr>
          <p:cNvPr id="22531" name="Picture 2" descr="F:\юнармия\2018-05-09 10-13-56.JPG">
            <a:extLst>
              <a:ext uri="{FF2B5EF4-FFF2-40B4-BE49-F238E27FC236}">
                <a16:creationId xmlns:a16="http://schemas.microsoft.com/office/drawing/2014/main" id="{AA894E21-5FCC-4487-BFED-E3B5D68B7E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42875"/>
            <a:ext cx="5588000" cy="3143250"/>
          </a:xfrm>
          <a:noFill/>
        </p:spPr>
      </p:pic>
      <p:pic>
        <p:nvPicPr>
          <p:cNvPr id="22532" name="Picture 3" descr="F:\юнармия\2018-05-09 10-42-50.JPG">
            <a:extLst>
              <a:ext uri="{FF2B5EF4-FFF2-40B4-BE49-F238E27FC236}">
                <a16:creationId xmlns:a16="http://schemas.microsoft.com/office/drawing/2014/main" id="{AA0DCE2E-D305-4B99-88F8-682ACF96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429000"/>
            <a:ext cx="56435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A6631-6419-4A5B-9697-DFDBF5AE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3" y="457200"/>
            <a:ext cx="4776787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5" name="Picture 2" descr="http://sch-352007.narod.ru/images/Fotonews/2018/DSC09367.jpg">
            <a:extLst>
              <a:ext uri="{FF2B5EF4-FFF2-40B4-BE49-F238E27FC236}">
                <a16:creationId xmlns:a16="http://schemas.microsoft.com/office/drawing/2014/main" id="{CDFD4D5F-CB1D-4F07-8042-31713EAA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9163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F:\юнармия фото\день победы\IMG_1919.JPG">
            <a:extLst>
              <a:ext uri="{FF2B5EF4-FFF2-40B4-BE49-F238E27FC236}">
                <a16:creationId xmlns:a16="http://schemas.microsoft.com/office/drawing/2014/main" id="{D106B353-6098-4E17-84FF-809137C0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F:\юнармия фото\день победы\IMG_2007.JPG">
            <a:extLst>
              <a:ext uri="{FF2B5EF4-FFF2-40B4-BE49-F238E27FC236}">
                <a16:creationId xmlns:a16="http://schemas.microsoft.com/office/drawing/2014/main" id="{BD4BBC64-B848-4445-BB45-CA9216DA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F:\юнармия фото\день победы\IMG_2009.JPG">
            <a:extLst>
              <a:ext uri="{FF2B5EF4-FFF2-40B4-BE49-F238E27FC236}">
                <a16:creationId xmlns:a16="http://schemas.microsoft.com/office/drawing/2014/main" id="{296E1C85-82A7-44DD-8FC2-3F8CCC23F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42875"/>
            <a:ext cx="4286250" cy="3214688"/>
          </a:xfrm>
          <a:noFill/>
        </p:spPr>
      </p:pic>
    </p:spTree>
  </p:cSld>
  <p:clrMapOvr>
    <a:masterClrMapping/>
  </p:clrMapOvr>
  <p:transition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0A85E-2D60-434C-880B-A2D2BC7A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4" y="142852"/>
            <a:ext cx="3990972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/>
              <a:t>Участие в школьных мероприятиях</a:t>
            </a:r>
          </a:p>
        </p:txBody>
      </p:sp>
      <p:pic>
        <p:nvPicPr>
          <p:cNvPr id="24579" name="Picture 2" descr="F:\DCIM\101MSDCF\в музеее фото\DSC08477.JPG">
            <a:extLst>
              <a:ext uri="{FF2B5EF4-FFF2-40B4-BE49-F238E27FC236}">
                <a16:creationId xmlns:a16="http://schemas.microsoft.com/office/drawing/2014/main" id="{0EE947C1-17D2-44D2-B2F2-75CA154B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42875"/>
            <a:ext cx="4446587" cy="3333750"/>
          </a:xfrm>
          <a:noFill/>
        </p:spPr>
      </p:pic>
      <p:pic>
        <p:nvPicPr>
          <p:cNvPr id="24580" name="Picture 4" descr="F:\юнармия фото\турнир (5).jpg">
            <a:extLst>
              <a:ext uri="{FF2B5EF4-FFF2-40B4-BE49-F238E27FC236}">
                <a16:creationId xmlns:a16="http://schemas.microsoft.com/office/drawing/2014/main" id="{A7C76940-43F6-44FE-B32C-864D60C3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428750"/>
            <a:ext cx="40719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sch-352007.narod.ru/images/Fotonews/DSC09309.jpg">
            <a:extLst>
              <a:ext uri="{FF2B5EF4-FFF2-40B4-BE49-F238E27FC236}">
                <a16:creationId xmlns:a16="http://schemas.microsoft.com/office/drawing/2014/main" id="{60A43C14-059C-40EA-B05A-551ED4F3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43576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29537-8566-483A-A12E-DA497EEF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1652C840-21AC-4A8D-BFAB-ED4907F7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5604" name="Picture 2" descr="F:\DCIM\101MSDCF\4 кл\DSC08805.JPG">
            <a:extLst>
              <a:ext uri="{FF2B5EF4-FFF2-40B4-BE49-F238E27FC236}">
                <a16:creationId xmlns:a16="http://schemas.microsoft.com/office/drawing/2014/main" id="{CF38C062-9937-4483-A567-DF9E1047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095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F:\DCIM\101MSDCF\4 кл\DSC08932.JPG">
            <a:extLst>
              <a:ext uri="{FF2B5EF4-FFF2-40B4-BE49-F238E27FC236}">
                <a16:creationId xmlns:a16="http://schemas.microsoft.com/office/drawing/2014/main" id="{8423540A-C41B-40D5-9995-2DCDAE9D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F:\DCIM\101MSDCF\4 кл\DSC08935.JPG">
            <a:extLst>
              <a:ext uri="{FF2B5EF4-FFF2-40B4-BE49-F238E27FC236}">
                <a16:creationId xmlns:a16="http://schemas.microsoft.com/office/drawing/2014/main" id="{2348B551-4E34-4549-AA5D-589B16F8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625"/>
            <a:ext cx="39290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F:\DCIM\101MSDCF\4 кл\DSC08936.JPG">
            <a:extLst>
              <a:ext uri="{FF2B5EF4-FFF2-40B4-BE49-F238E27FC236}">
                <a16:creationId xmlns:a16="http://schemas.microsoft.com/office/drawing/2014/main" id="{94D4C4FD-76CE-415C-A4FD-A19F9617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95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00C5692-5B4E-44BD-B063-6552E6DE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265090-13CA-4608-90C8-3B6108B1A515}" type="slidenum">
              <a:rPr lang="ru-RU" altLang="ru-RU">
                <a:solidFill>
                  <a:srgbClr val="D38E27"/>
                </a:solidFill>
                <a:latin typeface="Franklin Gothic Book" panose="020B0503020102020204" pitchFamily="34" charset="0"/>
              </a:rPr>
              <a:pPr eaLnBrk="1" hangingPunct="1"/>
              <a:t>16</a:t>
            </a:fld>
            <a:endParaRPr lang="ru-RU" altLang="ru-RU">
              <a:solidFill>
                <a:srgbClr val="D38E2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7F1552D-6641-4450-848E-514B0D21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0313" y="76200"/>
            <a:ext cx="6000750" cy="3524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Участие в научных конференциях, экскурсоводы музея «Русская старина»</a:t>
            </a:r>
          </a:p>
        </p:txBody>
      </p:sp>
    </p:spTree>
  </p:cSld>
  <p:clrMapOvr>
    <a:masterClrMapping/>
  </p:clrMapOvr>
  <p:transition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DFA1B-39D4-461C-8A54-85F14CA9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6627" name="Picture 3" descr="F:\DCIM\101MSDCF\4 кл\DSC08968.JPG">
            <a:extLst>
              <a:ext uri="{FF2B5EF4-FFF2-40B4-BE49-F238E27FC236}">
                <a16:creationId xmlns:a16="http://schemas.microsoft.com/office/drawing/2014/main" id="{64416AE2-E636-4E63-B2D4-1E64C8B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:\DCIM\101MSDCF\4 кл\DSC09012.JPG">
            <a:extLst>
              <a:ext uri="{FF2B5EF4-FFF2-40B4-BE49-F238E27FC236}">
                <a16:creationId xmlns:a16="http://schemas.microsoft.com/office/drawing/2014/main" id="{F8DD3D4E-C23E-4E0F-9E7A-7E67F52D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4287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:\DCIM\101MSDCF\4 кл\DSC09013.JPG">
            <a:extLst>
              <a:ext uri="{FF2B5EF4-FFF2-40B4-BE49-F238E27FC236}">
                <a16:creationId xmlns:a16="http://schemas.microsoft.com/office/drawing/2014/main" id="{B45E313D-3E5E-45AA-BE6C-7214BFB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500438"/>
            <a:ext cx="41433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7A6DA90-7C4B-4C53-B220-0B91C80E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F1F5E2-DE04-4689-A737-C49DA05364AA}" type="slidenum">
              <a:rPr lang="ru-RU" altLang="ru-RU">
                <a:solidFill>
                  <a:srgbClr val="D38E27"/>
                </a:solidFill>
                <a:latin typeface="Franklin Gothic Book" panose="020B0503020102020204" pitchFamily="34" charset="0"/>
              </a:rPr>
              <a:pPr eaLnBrk="1" hangingPunct="1"/>
              <a:t>17</a:t>
            </a:fld>
            <a:endParaRPr lang="ru-RU" altLang="ru-RU">
              <a:solidFill>
                <a:srgbClr val="D38E2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51F8B1-0AA6-4E23-8EB7-746263DD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32" name="Picture 5" descr="F:\DCIM\101MSDCF\DSC08917.JPG">
            <a:extLst>
              <a:ext uri="{FF2B5EF4-FFF2-40B4-BE49-F238E27FC236}">
                <a16:creationId xmlns:a16="http://schemas.microsoft.com/office/drawing/2014/main" id="{80D94C97-82DF-416A-BCF7-72F0112A3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42875"/>
            <a:ext cx="4284662" cy="3213100"/>
          </a:xfrm>
        </p:spPr>
      </p:pic>
    </p:spTree>
  </p:cSld>
  <p:clrMapOvr>
    <a:masterClrMapping/>
  </p:clrMapOvr>
  <p:transition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850B3-7D26-494C-9838-0C698D8E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1" name="Picture 2" descr="F:\DCIM\101MSDCF\DSC08921.JPG">
            <a:extLst>
              <a:ext uri="{FF2B5EF4-FFF2-40B4-BE49-F238E27FC236}">
                <a16:creationId xmlns:a16="http://schemas.microsoft.com/office/drawing/2014/main" id="{084D19AC-2DC4-4FFA-8127-F3AF31916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4214813" cy="3162300"/>
          </a:xfrm>
        </p:spPr>
      </p:pic>
      <p:pic>
        <p:nvPicPr>
          <p:cNvPr id="27652" name="Picture 5" descr="F:\DCIM\101MSDCF\DSC09145.JPG">
            <a:extLst>
              <a:ext uri="{FF2B5EF4-FFF2-40B4-BE49-F238E27FC236}">
                <a16:creationId xmlns:a16="http://schemas.microsoft.com/office/drawing/2014/main" id="{8A543D2B-4E1D-44AB-A2E4-1DD03A3C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1433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F:\DCIM\101MSDCF\DSC09125.JPG">
            <a:extLst>
              <a:ext uri="{FF2B5EF4-FFF2-40B4-BE49-F238E27FC236}">
                <a16:creationId xmlns:a16="http://schemas.microsoft.com/office/drawing/2014/main" id="{78FDCAA9-9C4A-4B95-ACB3-7A2AEFE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440531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F:\DCIM\101MSDCF\DSC09062.JPG">
            <a:extLst>
              <a:ext uri="{FF2B5EF4-FFF2-40B4-BE49-F238E27FC236}">
                <a16:creationId xmlns:a16="http://schemas.microsoft.com/office/drawing/2014/main" id="{140D0A5E-B810-4109-9504-5968ED6C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91AB6-6983-486E-80EF-5A2C2B18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Смотр строя и песни</a:t>
            </a:r>
          </a:p>
        </p:txBody>
      </p:sp>
      <p:pic>
        <p:nvPicPr>
          <p:cNvPr id="28675" name="Picture 2" descr="C:\Users\Наталия\Desktop\Новая папка\строй и песни\DSCN8960.JPG">
            <a:extLst>
              <a:ext uri="{FF2B5EF4-FFF2-40B4-BE49-F238E27FC236}">
                <a16:creationId xmlns:a16="http://schemas.microsoft.com/office/drawing/2014/main" id="{3BEE0921-E951-4B27-819D-D441D7C5F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714625"/>
            <a:ext cx="4284663" cy="3213100"/>
          </a:xfrm>
        </p:spPr>
      </p:pic>
      <p:pic>
        <p:nvPicPr>
          <p:cNvPr id="28676" name="Picture 2" descr="C:\Users\Наталия\Desktop\Новая папка\строй и песни\DSCN8999.JPG">
            <a:extLst>
              <a:ext uri="{FF2B5EF4-FFF2-40B4-BE49-F238E27FC236}">
                <a16:creationId xmlns:a16="http://schemas.microsoft.com/office/drawing/2014/main" id="{59C74214-0143-4AF3-8C36-6B9BF6B1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4293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915E4-8F8B-4664-96C3-6F3503D3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6" y="457200"/>
            <a:ext cx="4633914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Отряд «Факел»</a:t>
            </a:r>
          </a:p>
        </p:txBody>
      </p:sp>
      <p:pic>
        <p:nvPicPr>
          <p:cNvPr id="11267" name="Picture 2" descr="F:\юнармия\20180409_123954.jpg">
            <a:extLst>
              <a:ext uri="{FF2B5EF4-FFF2-40B4-BE49-F238E27FC236}">
                <a16:creationId xmlns:a16="http://schemas.microsoft.com/office/drawing/2014/main" id="{8D27A815-1349-44CE-8C29-07AA363C7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3883025" cy="5176837"/>
          </a:xfrm>
          <a:noFill/>
        </p:spPr>
      </p:pic>
      <p:pic>
        <p:nvPicPr>
          <p:cNvPr id="11268" name="Picture 3" descr="F:\юнармия\20180409_124038.jpg">
            <a:extLst>
              <a:ext uri="{FF2B5EF4-FFF2-40B4-BE49-F238E27FC236}">
                <a16:creationId xmlns:a16="http://schemas.microsoft.com/office/drawing/2014/main" id="{3A4FED4E-251C-4AB4-846F-94E2B127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928938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093E5-9A8A-42A4-B1A6-696712D6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6524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/>
              <a:t>Занятия с подполковником запаса, представителем ВООВ "БОЕВОЕ БРАТСТВО" </a:t>
            </a:r>
            <a:r>
              <a:rPr lang="ru-RU" sz="1600" dirty="0" err="1"/>
              <a:t>Трусевичем</a:t>
            </a:r>
            <a:r>
              <a:rPr lang="ru-RU" sz="1600" dirty="0"/>
              <a:t> А.И.  </a:t>
            </a:r>
          </a:p>
        </p:txBody>
      </p:sp>
      <p:pic>
        <p:nvPicPr>
          <p:cNvPr id="29699" name="Picture 4" descr="F:\юнармия фото\юнармия 26 февраля\DSC09236.JPG">
            <a:extLst>
              <a:ext uri="{FF2B5EF4-FFF2-40B4-BE49-F238E27FC236}">
                <a16:creationId xmlns:a16="http://schemas.microsoft.com/office/drawing/2014/main" id="{F3C1A157-9802-43D0-BEAD-9AF8DA4478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785813"/>
            <a:ext cx="4000500" cy="3000375"/>
          </a:xfrm>
          <a:noFill/>
        </p:spPr>
      </p:pic>
      <p:pic>
        <p:nvPicPr>
          <p:cNvPr id="29700" name="Picture 6" descr="F:\юнармия фото\юнармия 26 февраля\DSC09241.JPG">
            <a:extLst>
              <a:ext uri="{FF2B5EF4-FFF2-40B4-BE49-F238E27FC236}">
                <a16:creationId xmlns:a16="http://schemas.microsoft.com/office/drawing/2014/main" id="{B4B2B89A-4501-42CF-9CEB-3BF01E6B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3857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F:\юнармия фото\юнармия 26 февраля\DSC09243.JPG">
            <a:extLst>
              <a:ext uri="{FF2B5EF4-FFF2-40B4-BE49-F238E27FC236}">
                <a16:creationId xmlns:a16="http://schemas.microsoft.com/office/drawing/2014/main" id="{970E7D6E-3F4E-478E-89FC-A9D641BE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017963"/>
            <a:ext cx="39290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F:\юнармия фото\юнармия 26 февраля\DSC09234.JPG">
            <a:extLst>
              <a:ext uri="{FF2B5EF4-FFF2-40B4-BE49-F238E27FC236}">
                <a16:creationId xmlns:a16="http://schemas.microsoft.com/office/drawing/2014/main" id="{2FAEAE78-2D20-4EF5-B4E6-1F149712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785813"/>
            <a:ext cx="4095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FA2CB-23DB-404F-B024-EDAED6ED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23" name="Picture 2" descr="F:\юнармия фото\DSC09282.JPG">
            <a:extLst>
              <a:ext uri="{FF2B5EF4-FFF2-40B4-BE49-F238E27FC236}">
                <a16:creationId xmlns:a16="http://schemas.microsoft.com/office/drawing/2014/main" id="{B7810928-A69F-4C81-AADE-BD2ED9228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4357688" cy="3268662"/>
          </a:xfrm>
          <a:noFill/>
        </p:spPr>
      </p:pic>
      <p:pic>
        <p:nvPicPr>
          <p:cNvPr id="30724" name="Picture 3" descr="F:\юнармия фото\IMG_1712.JPG">
            <a:extLst>
              <a:ext uri="{FF2B5EF4-FFF2-40B4-BE49-F238E27FC236}">
                <a16:creationId xmlns:a16="http://schemas.microsoft.com/office/drawing/2014/main" id="{F75D5810-894A-4B25-9994-5CB1E683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21431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F:\юнармия фото\IMG_1716.JPG">
            <a:extLst>
              <a:ext uri="{FF2B5EF4-FFF2-40B4-BE49-F238E27FC236}">
                <a16:creationId xmlns:a16="http://schemas.microsoft.com/office/drawing/2014/main" id="{1BA30391-E12F-447A-8A7C-9EAF516E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40719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http://sch-352007.narod.ru/images/Fotonews/2018/IMG_1711.jpg">
            <a:extLst>
              <a:ext uri="{FF2B5EF4-FFF2-40B4-BE49-F238E27FC236}">
                <a16:creationId xmlns:a16="http://schemas.microsoft.com/office/drawing/2014/main" id="{2235D6EB-58BB-4C1E-BD63-0D489849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571875"/>
            <a:ext cx="4071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DFF9-D3FB-4F6D-8F61-BCD3850D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85728"/>
            <a:ext cx="8420128" cy="5810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награждение Юнармейцев за учёбу и юнармейское движение </a:t>
            </a:r>
          </a:p>
        </p:txBody>
      </p:sp>
      <p:pic>
        <p:nvPicPr>
          <p:cNvPr id="31747" name="Picture 5" descr="F:\юнармия фото\линейка\IMG_2407.JPG">
            <a:extLst>
              <a:ext uri="{FF2B5EF4-FFF2-40B4-BE49-F238E27FC236}">
                <a16:creationId xmlns:a16="http://schemas.microsoft.com/office/drawing/2014/main" id="{DA80D895-E30F-4665-9B32-6F6DC2D8A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214438"/>
            <a:ext cx="4191000" cy="3143250"/>
          </a:xfrm>
          <a:noFill/>
        </p:spPr>
      </p:pic>
      <p:pic>
        <p:nvPicPr>
          <p:cNvPr id="31748" name="Picture 6" descr="F:\юнармия фото\линейка\IMG_2411.JPG">
            <a:extLst>
              <a:ext uri="{FF2B5EF4-FFF2-40B4-BE49-F238E27FC236}">
                <a16:creationId xmlns:a16="http://schemas.microsoft.com/office/drawing/2014/main" id="{32886971-8FD2-4A29-A572-5580C2FA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E33AC-90DF-4FF6-8FBD-6A9BDBE3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4" y="457200"/>
            <a:ext cx="3848096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ТОРЖЕСТВЕННЫЙ ПРИЕМ   ЮНАРМЕЙЦЕВ </a:t>
            </a:r>
          </a:p>
        </p:txBody>
      </p:sp>
      <p:sp>
        <p:nvSpPr>
          <p:cNvPr id="12291" name="Содержимое 5">
            <a:extLst>
              <a:ext uri="{FF2B5EF4-FFF2-40B4-BE49-F238E27FC236}">
                <a16:creationId xmlns:a16="http://schemas.microsoft.com/office/drawing/2014/main" id="{53EE2F67-E507-43E0-8172-7C849449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2292" name="Picture 3" descr="F:\юнармия\20180504_122341.jpg">
            <a:extLst>
              <a:ext uri="{FF2B5EF4-FFF2-40B4-BE49-F238E27FC236}">
                <a16:creationId xmlns:a16="http://schemas.microsoft.com/office/drawing/2014/main" id="{7D0537E7-05D6-47D8-8E9C-6B06F823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92918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F:\юнармия\20180504_123152.jpg">
            <a:extLst>
              <a:ext uri="{FF2B5EF4-FFF2-40B4-BE49-F238E27FC236}">
                <a16:creationId xmlns:a16="http://schemas.microsoft.com/office/drawing/2014/main" id="{E4E31169-91A5-4CA3-833C-62CB2E09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268663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54209-A7EA-4F57-ACBB-91BDD39A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3315" name="Picture 2" descr="C:\Users\Наталия\Desktop\2018-05-09 10-13-56.JPG">
            <a:extLst>
              <a:ext uri="{FF2B5EF4-FFF2-40B4-BE49-F238E27FC236}">
                <a16:creationId xmlns:a16="http://schemas.microsoft.com/office/drawing/2014/main" id="{A3849FCC-37BA-461F-B97F-3A1A91472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5750"/>
            <a:ext cx="4665663" cy="2714625"/>
          </a:xfrm>
        </p:spPr>
      </p:pic>
      <p:pic>
        <p:nvPicPr>
          <p:cNvPr id="13316" name="Picture 3" descr="C:\Users\Наталия\Desktop\DSC_0307.JPG">
            <a:extLst>
              <a:ext uri="{FF2B5EF4-FFF2-40B4-BE49-F238E27FC236}">
                <a16:creationId xmlns:a16="http://schemas.microsoft.com/office/drawing/2014/main" id="{CB300A09-EE64-4F60-BD27-8558B231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212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Наталия\Desktop\DSC_0143.JPG">
            <a:extLst>
              <a:ext uri="{FF2B5EF4-FFF2-40B4-BE49-F238E27FC236}">
                <a16:creationId xmlns:a16="http://schemas.microsoft.com/office/drawing/2014/main" id="{C8901C31-53C7-4C04-A8F2-DD5C51C5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42148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Наталия\Desktop\DSC_0316.JPG">
            <a:extLst>
              <a:ext uri="{FF2B5EF4-FFF2-40B4-BE49-F238E27FC236}">
                <a16:creationId xmlns:a16="http://schemas.microsoft.com/office/drawing/2014/main" id="{83A6C225-7F9B-4BE1-99B2-43F7E682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3429000"/>
            <a:ext cx="42878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24F285-FF2C-45BF-A546-F738482D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D19487-4DD8-4BE4-A7F5-ADC425A13376}" type="slidenum">
              <a:rPr lang="ru-RU" altLang="ru-RU">
                <a:solidFill>
                  <a:srgbClr val="D38E27"/>
                </a:solidFill>
                <a:latin typeface="Franklin Gothic Book" panose="020B0503020102020204" pitchFamily="34" charset="0"/>
              </a:rPr>
              <a:pPr eaLnBrk="1" hangingPunct="1"/>
              <a:t>4</a:t>
            </a:fld>
            <a:endParaRPr lang="ru-RU" altLang="ru-RU">
              <a:solidFill>
                <a:srgbClr val="D38E2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60CFA29-0B63-4A4A-BFE6-F6C8CAA1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D2DA1-B15F-4BE0-A78F-703D7B3D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38" y="457200"/>
            <a:ext cx="434816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Посещение музея военной части</a:t>
            </a:r>
          </a:p>
        </p:txBody>
      </p:sp>
      <p:pic>
        <p:nvPicPr>
          <p:cNvPr id="14339" name="Picture 2" descr="F:\юнармия\20180504_130451.jpg">
            <a:extLst>
              <a:ext uri="{FF2B5EF4-FFF2-40B4-BE49-F238E27FC236}">
                <a16:creationId xmlns:a16="http://schemas.microsoft.com/office/drawing/2014/main" id="{74A93812-A76D-48C9-8564-8E73A7B08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4518025" cy="3387725"/>
          </a:xfrm>
          <a:noFill/>
        </p:spPr>
      </p:pic>
      <p:pic>
        <p:nvPicPr>
          <p:cNvPr id="14340" name="Picture 2" descr="F:\юнармия\2018-04-25 13-57-30.JPG">
            <a:extLst>
              <a:ext uri="{FF2B5EF4-FFF2-40B4-BE49-F238E27FC236}">
                <a16:creationId xmlns:a16="http://schemas.microsoft.com/office/drawing/2014/main" id="{D9829C96-91B1-4D26-950A-A5FDE273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2F46F-F251-4BC3-94EC-CB50F0FB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38" y="1143000"/>
            <a:ext cx="4348162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юнармецев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перед учащимися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«Улицы нашего города», «Достопримечательности Калуги» и др.</a:t>
            </a:r>
          </a:p>
        </p:txBody>
      </p:sp>
      <p:pic>
        <p:nvPicPr>
          <p:cNvPr id="15363" name="Picture 4" descr="F:\DCIM\101MSDCF\DSC09731.JPG">
            <a:extLst>
              <a:ext uri="{FF2B5EF4-FFF2-40B4-BE49-F238E27FC236}">
                <a16:creationId xmlns:a16="http://schemas.microsoft.com/office/drawing/2014/main" id="{3DEEDD2A-9F13-4632-9894-ACD823BE4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3429000"/>
            <a:ext cx="4262438" cy="3197225"/>
          </a:xfrm>
          <a:noFill/>
        </p:spPr>
      </p:pic>
      <p:pic>
        <p:nvPicPr>
          <p:cNvPr id="15364" name="Picture 2" descr="F:\Юнармия1\DSC09497.JPG">
            <a:extLst>
              <a:ext uri="{FF2B5EF4-FFF2-40B4-BE49-F238E27FC236}">
                <a16:creationId xmlns:a16="http://schemas.microsoft.com/office/drawing/2014/main" id="{9940D455-04F3-4A49-B2F3-0BFFFA6F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21481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F:\Юнармия1\DSC09487.JPG">
            <a:extLst>
              <a:ext uri="{FF2B5EF4-FFF2-40B4-BE49-F238E27FC236}">
                <a16:creationId xmlns:a16="http://schemas.microsoft.com/office/drawing/2014/main" id="{CFB0C255-0A51-4064-96EA-BD5A2567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1006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-352007.narod.ru/images/FotoTeachers/DSC09729.jpg">
            <a:extLst>
              <a:ext uri="{FF2B5EF4-FFF2-40B4-BE49-F238E27FC236}">
                <a16:creationId xmlns:a16="http://schemas.microsoft.com/office/drawing/2014/main" id="{10438D50-1BA4-4895-89CA-C82663A2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40719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http://sch-352007.narod.ru/images/Fotonews/2018/DSC09682.jpg">
            <a:extLst>
              <a:ext uri="{FF2B5EF4-FFF2-40B4-BE49-F238E27FC236}">
                <a16:creationId xmlns:a16="http://schemas.microsoft.com/office/drawing/2014/main" id="{9035DB91-2DBB-42F0-9C9E-AF2D0A27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41290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sch-352007.narod.ru/images/FotoTeachers/DSC09732.jpg">
            <a:extLst>
              <a:ext uri="{FF2B5EF4-FFF2-40B4-BE49-F238E27FC236}">
                <a16:creationId xmlns:a16="http://schemas.microsoft.com/office/drawing/2014/main" id="{4FB7CF66-8212-41D7-A26C-D976DAFE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214688"/>
            <a:ext cx="4600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Юнармия1\DSC09554.JPG">
            <a:extLst>
              <a:ext uri="{FF2B5EF4-FFF2-40B4-BE49-F238E27FC236}">
                <a16:creationId xmlns:a16="http://schemas.microsoft.com/office/drawing/2014/main" id="{A46FCC41-AFE8-460E-98CE-292672DE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435768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F:\Юнармия1\DSC09553.JPG">
            <a:extLst>
              <a:ext uri="{FF2B5EF4-FFF2-40B4-BE49-F238E27FC236}">
                <a16:creationId xmlns:a16="http://schemas.microsoft.com/office/drawing/2014/main" id="{0CB5EE13-2F24-4B1E-9162-96D6BF4C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4290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9">
            <a:extLst>
              <a:ext uri="{FF2B5EF4-FFF2-40B4-BE49-F238E27FC236}">
                <a16:creationId xmlns:a16="http://schemas.microsoft.com/office/drawing/2014/main" id="{73DB1068-D5C1-4466-B793-4915B9C4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57188"/>
            <a:ext cx="3643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Участие в патриотическом мероприятии ГДЦ ,посвященное Дню Космических войск России. </a:t>
            </a:r>
          </a:p>
        </p:txBody>
      </p:sp>
      <p:pic>
        <p:nvPicPr>
          <p:cNvPr id="17413" name="Picture 2" descr="F:\Юнармия1\DSC09344.JPG">
            <a:extLst>
              <a:ext uri="{FF2B5EF4-FFF2-40B4-BE49-F238E27FC236}">
                <a16:creationId xmlns:a16="http://schemas.microsoft.com/office/drawing/2014/main" id="{59A2613E-8160-49D0-B8FF-E352B825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43576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BEA0D273-0EAA-481C-A1D6-A055D496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5" name="Picture 2" descr="F:\Юнармия1\DSC09603.JPG">
            <a:extLst>
              <a:ext uri="{FF2B5EF4-FFF2-40B4-BE49-F238E27FC236}">
                <a16:creationId xmlns:a16="http://schemas.microsoft.com/office/drawing/2014/main" id="{B53EA596-FB7E-4F51-8D56-E9F6E7DC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12591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F:\Юнармия1\DSC09605.JPG">
            <a:extLst>
              <a:ext uri="{FF2B5EF4-FFF2-40B4-BE49-F238E27FC236}">
                <a16:creationId xmlns:a16="http://schemas.microsoft.com/office/drawing/2014/main" id="{E8ABE28D-4398-420A-927E-F566A4B3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50043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5">
            <a:extLst>
              <a:ext uri="{FF2B5EF4-FFF2-40B4-BE49-F238E27FC236}">
                <a16:creationId xmlns:a16="http://schemas.microsoft.com/office/drawing/2014/main" id="{EB8D82DE-4A0C-4200-BEFA-362BF83F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6429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Урок Мужества посвящен дню рождения Маршала Победы Г.К.Жукова.</a:t>
            </a:r>
          </a:p>
        </p:txBody>
      </p:sp>
    </p:spTree>
  </p:cSld>
  <p:clrMapOvr>
    <a:masterClrMapping/>
  </p:clrMapOvr>
  <p:transition advTm="6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6540472</TotalTime>
  <Words>132</Words>
  <Application>Microsoft Office PowerPoint</Application>
  <PresentationFormat>Экран (4:3)</PresentationFormat>
  <Paragraphs>24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Российское Движение Школьников</vt:lpstr>
      <vt:lpstr>Отряд «Факел»</vt:lpstr>
      <vt:lpstr>ТОРЖЕСТВЕННЫЙ ПРИЕМ   ЮНАРМЕЙЦЕВ </vt:lpstr>
      <vt:lpstr>Презентация PowerPoint</vt:lpstr>
      <vt:lpstr>Посещение музея военной части</vt:lpstr>
      <vt:lpstr>Выступление юнармецев перед учащимися «Улицы нашего города», «Достопримечательности Калуги» и др.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Бессмертный полк</vt:lpstr>
      <vt:lpstr>Презентация PowerPoint</vt:lpstr>
      <vt:lpstr>Участие в школьных мероприятиях</vt:lpstr>
      <vt:lpstr>Презентация PowerPoint</vt:lpstr>
      <vt:lpstr>Презентация PowerPoint</vt:lpstr>
      <vt:lpstr>Презентация PowerPoint</vt:lpstr>
      <vt:lpstr>Смотр строя и песни</vt:lpstr>
      <vt:lpstr>Занятия с подполковником запаса, представителем ВООВ "БОЕВОЕ БРАТСТВО" Трусевичем А.И.  </vt:lpstr>
      <vt:lpstr>Презентация PowerPoint</vt:lpstr>
      <vt:lpstr> награждение Юнармейцев за учёбу и юнармейское движение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!</cp:lastModifiedBy>
  <cp:revision>17</cp:revision>
  <dcterms:created xsi:type="dcterms:W3CDTF">2018-12-06T17:11:58Z</dcterms:created>
  <dcterms:modified xsi:type="dcterms:W3CDTF">2019-02-04T12:06:21Z</dcterms:modified>
</cp:coreProperties>
</file>