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327" r:id="rId3"/>
    <p:sldId id="359" r:id="rId4"/>
    <p:sldId id="328" r:id="rId5"/>
    <p:sldId id="329" r:id="rId6"/>
    <p:sldId id="330" r:id="rId7"/>
    <p:sldId id="331" r:id="rId8"/>
    <p:sldId id="333" r:id="rId9"/>
    <p:sldId id="332" r:id="rId10"/>
    <p:sldId id="362" r:id="rId11"/>
    <p:sldId id="361" r:id="rId12"/>
    <p:sldId id="360" r:id="rId13"/>
    <p:sldId id="334" r:id="rId14"/>
    <p:sldId id="335" r:id="rId15"/>
    <p:sldId id="336" r:id="rId16"/>
    <p:sldId id="257" r:id="rId17"/>
    <p:sldId id="318" r:id="rId18"/>
    <p:sldId id="319" r:id="rId19"/>
    <p:sldId id="338" r:id="rId20"/>
    <p:sldId id="337" r:id="rId21"/>
    <p:sldId id="339" r:id="rId22"/>
    <p:sldId id="341" r:id="rId23"/>
    <p:sldId id="340" r:id="rId24"/>
    <p:sldId id="344" r:id="rId25"/>
    <p:sldId id="343" r:id="rId26"/>
    <p:sldId id="342" r:id="rId27"/>
    <p:sldId id="310" r:id="rId28"/>
    <p:sldId id="355" r:id="rId29"/>
    <p:sldId id="356" r:id="rId30"/>
    <p:sldId id="358" r:id="rId31"/>
    <p:sldId id="357" r:id="rId32"/>
    <p:sldId id="366" r:id="rId33"/>
    <p:sldId id="365" r:id="rId34"/>
    <p:sldId id="311" r:id="rId35"/>
    <p:sldId id="322" r:id="rId36"/>
    <p:sldId id="320" r:id="rId37"/>
    <p:sldId id="321" r:id="rId38"/>
    <p:sldId id="309" r:id="rId39"/>
    <p:sldId id="324" r:id="rId40"/>
    <p:sldId id="326" r:id="rId41"/>
    <p:sldId id="353" r:id="rId42"/>
    <p:sldId id="354" r:id="rId43"/>
    <p:sldId id="308" r:id="rId44"/>
    <p:sldId id="351" r:id="rId45"/>
    <p:sldId id="352" r:id="rId46"/>
    <p:sldId id="306" r:id="rId47"/>
    <p:sldId id="350" r:id="rId48"/>
    <p:sldId id="317" r:id="rId49"/>
    <p:sldId id="346" r:id="rId50"/>
    <p:sldId id="349" r:id="rId51"/>
    <p:sldId id="348" r:id="rId52"/>
    <p:sldId id="307" r:id="rId53"/>
    <p:sldId id="316" r:id="rId54"/>
    <p:sldId id="315" r:id="rId55"/>
    <p:sldId id="314" r:id="rId56"/>
    <p:sldId id="345" r:id="rId57"/>
    <p:sldId id="312" r:id="rId58"/>
    <p:sldId id="367" r:id="rId59"/>
    <p:sldId id="369" r:id="rId60"/>
    <p:sldId id="258" r:id="rId61"/>
    <p:sldId id="300" r:id="rId62"/>
    <p:sldId id="302" r:id="rId63"/>
    <p:sldId id="272" r:id="rId64"/>
    <p:sldId id="294" r:id="rId65"/>
    <p:sldId id="279" r:id="rId66"/>
    <p:sldId id="298" r:id="rId67"/>
    <p:sldId id="276" r:id="rId68"/>
    <p:sldId id="286" r:id="rId69"/>
    <p:sldId id="280" r:id="rId70"/>
    <p:sldId id="285" r:id="rId71"/>
    <p:sldId id="303" r:id="rId72"/>
    <p:sldId id="304" r:id="rId73"/>
    <p:sldId id="301" r:id="rId74"/>
    <p:sldId id="282" r:id="rId75"/>
    <p:sldId id="281" r:id="rId76"/>
    <p:sldId id="287" r:id="rId77"/>
    <p:sldId id="284" r:id="rId78"/>
    <p:sldId id="283" r:id="rId79"/>
    <p:sldId id="290" r:id="rId80"/>
    <p:sldId id="293" r:id="rId81"/>
    <p:sldId id="261" r:id="rId82"/>
    <p:sldId id="288" r:id="rId83"/>
    <p:sldId id="263" r:id="rId84"/>
    <p:sldId id="264" r:id="rId85"/>
    <p:sldId id="260" r:id="rId86"/>
    <p:sldId id="259" r:id="rId87"/>
    <p:sldId id="291" r:id="rId88"/>
    <p:sldId id="270" r:id="rId89"/>
    <p:sldId id="269" r:id="rId90"/>
    <p:sldId id="267" r:id="rId91"/>
    <p:sldId id="266" r:id="rId92"/>
    <p:sldId id="262" r:id="rId93"/>
    <p:sldId id="265" r:id="rId94"/>
    <p:sldId id="271" r:id="rId95"/>
    <p:sldId id="268" r:id="rId9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ECF48D7-87C6-44A8-8BB9-89EFB7324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1F4A6D-0805-41E1-8470-4DDFD860C7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F2F608-F1F4-4C6D-AA66-35CABFAC62C5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717C022-4C82-4576-87B0-EECD04CB65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49897B3-FC80-4F60-8AC0-E0D8EADEB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F514DF-53A3-4EB3-B877-156AC1DF85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59BEF-BBAE-48DD-951F-8AD72641D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917B92-91C3-4CB2-9F8F-964CE906D8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:a16="http://schemas.microsoft.com/office/drawing/2014/main" id="{07D31C92-9A22-4845-8383-A83CDC9C8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>
            <a:extLst>
              <a:ext uri="{FF2B5EF4-FFF2-40B4-BE49-F238E27FC236}">
                <a16:creationId xmlns:a16="http://schemas.microsoft.com/office/drawing/2014/main" id="{0FD0C56F-0F14-4205-8D5F-37D2EDCB8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:a16="http://schemas.microsoft.com/office/drawing/2014/main" id="{08C0D195-212E-4F65-980F-F3EC86284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6D1C0F-D448-4F5F-B3EB-9CFD64AF781F}" type="slidenum">
              <a:rPr lang="ru-RU" altLang="ru-RU"/>
              <a:pPr/>
              <a:t>49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>
            <a:extLst>
              <a:ext uri="{FF2B5EF4-FFF2-40B4-BE49-F238E27FC236}">
                <a16:creationId xmlns:a16="http://schemas.microsoft.com/office/drawing/2014/main" id="{0B486EF7-ABD9-479D-9E4E-F6DDAA4B4D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>
            <a:extLst>
              <a:ext uri="{FF2B5EF4-FFF2-40B4-BE49-F238E27FC236}">
                <a16:creationId xmlns:a16="http://schemas.microsoft.com/office/drawing/2014/main" id="{04D23BF3-7FC0-4DE5-AA09-3306A7E0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1380" name="Номер слайда 3">
            <a:extLst>
              <a:ext uri="{FF2B5EF4-FFF2-40B4-BE49-F238E27FC236}">
                <a16:creationId xmlns:a16="http://schemas.microsoft.com/office/drawing/2014/main" id="{64B08A39-8235-4D65-B0AF-F66595E05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50A21A-0C77-4942-98BA-9F526F9818A7}" type="slidenum">
              <a:rPr lang="ru-RU" altLang="ru-RU"/>
              <a:pPr/>
              <a:t>92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35FD-A026-4F6C-BC61-A4840BB4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8830-90E7-4A56-834C-747C6161FB2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33885C-CA0A-42E3-91F6-B9C65F3C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25373-18A6-4386-BC46-79BD970E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B7A6D-D161-4ED3-A04C-A2C9B3632D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02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6B22A-8777-444B-9912-31D9D014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63B0-F52D-4321-9F85-A9530D9F9BA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159FB-F950-4AE3-978A-F163B07F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2D1B1-950F-40AD-BE19-5A98B822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E916-1A56-4DD0-A8F8-2E47834E7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7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00505-6F4F-4CB4-A917-D0E3B2D4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7C6C-A80F-4BB4-8396-AD582DE34D5B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E5F87-3D06-4DA6-82A7-9E453F65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E0954-C8AD-4A43-87AD-1A343D07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9E7E8-1C66-4C39-966E-ED1B4190B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53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D1C7D-C34B-46F2-A354-B6E5F7DB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EAB2-B51E-4187-BF51-9CDDEEC4688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33620-5682-4094-8FE8-D2AC94AB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E5D09-4E71-4C43-B1A0-00928BFE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08FDE-38A4-4775-9BFA-5DFDA8E3F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43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7548D-8F73-45A7-812E-653BAE49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22CE-16C9-4252-9E3A-EA67400E5D9F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E5781-87CD-48F6-9C58-4F55A351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54CB1-5FCE-4D39-ADBA-E9EBCE58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1E85-FD20-4317-8FDD-114907A07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0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D75F02E-1C55-4A43-B879-363E3B67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30C4-E194-4AA9-AD46-90B5A504D6F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171C99-F965-4F86-BF88-B8A05F0C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69E4A56-7299-4D32-8583-8295A784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62DE9-EE3E-4CC0-9747-1BB05054D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4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B54B5EE-54CB-43A1-ACCE-8105079D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F78-75FD-4BDE-990E-4DFAEC7B51BB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5D11C80-C0CA-4399-8007-230C7599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DAB9080-DB89-42F0-96A7-CA64125C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8EF8-A8AD-4C0C-ADD5-4FAAF23C8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4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6AED7DA-F809-4F67-9B40-9D64AE5D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B796-236E-4014-8E0E-A81F1F3BEB70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8D8389B-FB04-4B23-A9C3-2C6B8658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F1E302D-D6CC-4BA6-A682-5F8B153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B3F3-57CA-4E3F-8C62-382391FE9B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84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4453F9D-0C50-403E-8504-06C2B9A9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3955-8FE2-42B6-8E66-D74BBAB596CC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FD4BC81-EDCC-4296-A284-951F47B1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20C5496-EF16-42C0-AF8C-04CCD53A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E4015-482D-481E-AA1F-2052554BC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96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8D11278-7D32-4F6E-8847-AE9E1E0F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8A82-4C3E-4E5E-BC06-10CF6DBB159B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D1BC61B-AA4A-43C0-9099-52C4C3D7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D7510B5-BCA3-47A8-A8D4-04616CDF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0389-3815-4B60-997B-7FD990331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02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99C724F-D813-4801-9A5A-899C449A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0E82-EAE7-49CF-BF58-F4AB68BCEEA6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C8EED7A-8B5A-496A-B184-C6136486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8BD9C9-138A-4CDA-808D-9E39D62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AD07-03AF-4F2A-8084-4EB61A27C1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6B38AC6-E555-4E66-B07B-97A1C56FB3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4E48B83-F216-440A-AF0F-3FC763524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D54FD-80ED-4A87-B84B-519069047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61C7B-620D-4DBB-9A88-29DE455FC6ED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951E8-BBB8-497C-8E6F-AAB5ED205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621D4-B2DD-4984-9BD1-DC4DD3657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233444-4530-44AF-9650-8DBD8FD06F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7" Type="http://schemas.openxmlformats.org/officeDocument/2006/relationships/image" Target="../media/image1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3.jpeg"/><Relationship Id="rId4" Type="http://schemas.openxmlformats.org/officeDocument/2006/relationships/image" Target="../media/image19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jpeg"/><Relationship Id="rId5" Type="http://schemas.openxmlformats.org/officeDocument/2006/relationships/image" Target="../media/image202.jpeg"/><Relationship Id="rId4" Type="http://schemas.openxmlformats.org/officeDocument/2006/relationships/image" Target="../media/image20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6.jpeg"/><Relationship Id="rId4" Type="http://schemas.openxmlformats.org/officeDocument/2006/relationships/image" Target="../media/image20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jpeg"/><Relationship Id="rId3" Type="http://schemas.openxmlformats.org/officeDocument/2006/relationships/image" Target="../media/image207.jpeg"/><Relationship Id="rId7" Type="http://schemas.openxmlformats.org/officeDocument/2006/relationships/image" Target="../media/image2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jpeg"/><Relationship Id="rId5" Type="http://schemas.openxmlformats.org/officeDocument/2006/relationships/image" Target="../media/image209.jpeg"/><Relationship Id="rId4" Type="http://schemas.openxmlformats.org/officeDocument/2006/relationships/image" Target="../media/image208.jpeg"/><Relationship Id="rId9" Type="http://schemas.openxmlformats.org/officeDocument/2006/relationships/image" Target="../media/image21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6.jpeg"/><Relationship Id="rId4" Type="http://schemas.openxmlformats.org/officeDocument/2006/relationships/image" Target="../media/image21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9.jpeg"/><Relationship Id="rId4" Type="http://schemas.openxmlformats.org/officeDocument/2006/relationships/image" Target="../media/image21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2.jpeg"/><Relationship Id="rId4" Type="http://schemas.openxmlformats.org/officeDocument/2006/relationships/image" Target="../media/image22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5.jpeg"/><Relationship Id="rId4" Type="http://schemas.openxmlformats.org/officeDocument/2006/relationships/image" Target="../media/image22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9.jpeg"/><Relationship Id="rId4" Type="http://schemas.openxmlformats.org/officeDocument/2006/relationships/image" Target="../media/image22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3.jpeg"/><Relationship Id="rId4" Type="http://schemas.openxmlformats.org/officeDocument/2006/relationships/image" Target="../media/image232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jpeg"/><Relationship Id="rId3" Type="http://schemas.openxmlformats.org/officeDocument/2006/relationships/image" Target="../media/image234.jpeg"/><Relationship Id="rId7" Type="http://schemas.openxmlformats.org/officeDocument/2006/relationships/image" Target="../media/image2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jpeg"/><Relationship Id="rId5" Type="http://schemas.openxmlformats.org/officeDocument/2006/relationships/image" Target="../media/image236.jpeg"/><Relationship Id="rId4" Type="http://schemas.openxmlformats.org/officeDocument/2006/relationships/image" Target="../media/image2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3.jpeg"/><Relationship Id="rId4" Type="http://schemas.openxmlformats.org/officeDocument/2006/relationships/image" Target="../media/image24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7.jpeg"/><Relationship Id="rId4" Type="http://schemas.openxmlformats.org/officeDocument/2006/relationships/image" Target="../media/image24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jpeg"/><Relationship Id="rId4" Type="http://schemas.openxmlformats.org/officeDocument/2006/relationships/image" Target="../media/image249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7.jpeg"/><Relationship Id="rId4" Type="http://schemas.openxmlformats.org/officeDocument/2006/relationships/image" Target="../media/image25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0.jpeg"/><Relationship Id="rId4" Type="http://schemas.openxmlformats.org/officeDocument/2006/relationships/image" Target="../media/image25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3.jpeg"/><Relationship Id="rId4" Type="http://schemas.openxmlformats.org/officeDocument/2006/relationships/image" Target="../media/image26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6.jpeg"/><Relationship Id="rId4" Type="http://schemas.openxmlformats.org/officeDocument/2006/relationships/image" Target="../media/image26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8.jpeg"/><Relationship Id="rId4" Type="http://schemas.openxmlformats.org/officeDocument/2006/relationships/image" Target="../media/image26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1.jpeg"/><Relationship Id="rId4" Type="http://schemas.openxmlformats.org/officeDocument/2006/relationships/image" Target="../media/image270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4.jpeg"/><Relationship Id="rId4" Type="http://schemas.openxmlformats.org/officeDocument/2006/relationships/image" Target="../media/image273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85580-F449-45B1-8366-1C2A435F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E1908C04-AEFE-4286-A747-F99D9A99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89363"/>
            <a:ext cx="70580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400" b="1"/>
              <a:t>ЮНАРМЕЙСКИЙ ОТРЯД</a:t>
            </a:r>
          </a:p>
          <a:p>
            <a:pPr algn="ctr"/>
            <a:r>
              <a:rPr lang="ru-RU" altLang="ru-RU" sz="4400" b="1"/>
              <a:t>«СЫНЫ  ОТЧИЗНЫ»</a:t>
            </a:r>
          </a:p>
          <a:p>
            <a:pPr algn="ctr"/>
            <a:r>
              <a:rPr lang="ru-RU" altLang="ru-RU" sz="2800" b="1"/>
              <a:t>МБОУ «СРЕДНЯЯ ОБЩЕОБРАЗОВАТЕЛЬНАЯ ШКОЛА №7» Г. КАЛУГИ</a:t>
            </a:r>
          </a:p>
          <a:p>
            <a:pPr algn="ctr"/>
            <a:r>
              <a:rPr lang="ru-RU" altLang="ru-RU" sz="3600" b="1"/>
              <a:t>ОТЧЕТ ЗА 2018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5075A-AA52-402E-9C19-4E519F5547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5616624" cy="38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F347F-D6AC-4E96-874F-1875AD5C724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737EFB3D-8CED-40BB-A965-89DEA364A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242093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>
            <a:extLst>
              <a:ext uri="{FF2B5EF4-FFF2-40B4-BE49-F238E27FC236}">
                <a16:creationId xmlns:a16="http://schemas.microsoft.com/office/drawing/2014/main" id="{76449A6D-6DE0-490F-B828-DA3D507044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4638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>
            <a:extLst>
              <a:ext uri="{FF2B5EF4-FFF2-40B4-BE49-F238E27FC236}">
                <a16:creationId xmlns:a16="http://schemas.microsoft.com/office/drawing/2014/main" id="{6B573E80-4858-4A0F-9683-D9830E680C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663" y="-23813"/>
            <a:ext cx="24860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>
            <a:extLst>
              <a:ext uri="{FF2B5EF4-FFF2-40B4-BE49-F238E27FC236}">
                <a16:creationId xmlns:a16="http://schemas.microsoft.com/office/drawing/2014/main" id="{04A6635D-84B2-43CC-B010-2A47134F49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432175"/>
            <a:ext cx="244792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>
            <a:extLst>
              <a:ext uri="{FF2B5EF4-FFF2-40B4-BE49-F238E27FC236}">
                <a16:creationId xmlns:a16="http://schemas.microsoft.com/office/drawing/2014/main" id="{E6AE5804-E302-45B7-BBDE-3FC79E13D8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432175"/>
            <a:ext cx="24241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7">
            <a:extLst>
              <a:ext uri="{FF2B5EF4-FFF2-40B4-BE49-F238E27FC236}">
                <a16:creationId xmlns:a16="http://schemas.microsoft.com/office/drawing/2014/main" id="{E4A299C2-6404-4A7A-8FA0-D49ABAF538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3" y="3433763"/>
            <a:ext cx="24368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7BA28-980E-4353-8145-65B19901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Рисунок 1">
            <a:extLst>
              <a:ext uri="{FF2B5EF4-FFF2-40B4-BE49-F238E27FC236}">
                <a16:creationId xmlns:a16="http://schemas.microsoft.com/office/drawing/2014/main" id="{8423CB5A-2378-4891-A77D-B27AB7F65B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241458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">
            <a:extLst>
              <a:ext uri="{FF2B5EF4-FFF2-40B4-BE49-F238E27FC236}">
                <a16:creationId xmlns:a16="http://schemas.microsoft.com/office/drawing/2014/main" id="{FBDB2262-4DBE-4963-99E1-704F04ED4B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430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929B2275-AF40-464D-B2A4-8949208108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788" y="0"/>
            <a:ext cx="2430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>
            <a:extLst>
              <a:ext uri="{FF2B5EF4-FFF2-40B4-BE49-F238E27FC236}">
                <a16:creationId xmlns:a16="http://schemas.microsoft.com/office/drawing/2014/main" id="{30160A7C-7944-4019-A165-FA3628179D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3405188"/>
            <a:ext cx="243046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>
            <a:extLst>
              <a:ext uri="{FF2B5EF4-FFF2-40B4-BE49-F238E27FC236}">
                <a16:creationId xmlns:a16="http://schemas.microsoft.com/office/drawing/2014/main" id="{E717AA4B-B78C-4D91-9747-586FE72683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425825"/>
            <a:ext cx="24574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7">
            <a:extLst>
              <a:ext uri="{FF2B5EF4-FFF2-40B4-BE49-F238E27FC236}">
                <a16:creationId xmlns:a16="http://schemas.microsoft.com/office/drawing/2014/main" id="{EC6A113A-9DA8-4298-9C96-73C3E4C4FD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449638"/>
            <a:ext cx="241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BC3EE-DFC8-4428-95B2-E0417168FA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Рисунок 1">
            <a:extLst>
              <a:ext uri="{FF2B5EF4-FFF2-40B4-BE49-F238E27FC236}">
                <a16:creationId xmlns:a16="http://schemas.microsoft.com/office/drawing/2014/main" id="{903065D8-020C-4CDD-BE37-EAC790A8E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87425"/>
            <a:ext cx="6858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8D6CA-CBF0-40E5-8D87-EE9087EF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pp.userapi.com/c845017/v845017535/1a38c7/KpfD23p5JRI.jpg">
            <a:extLst>
              <a:ext uri="{FF2B5EF4-FFF2-40B4-BE49-F238E27FC236}">
                <a16:creationId xmlns:a16="http://schemas.microsoft.com/office/drawing/2014/main" id="{58C0CA7F-46C8-41A5-8387-32FA8EF9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571" y="313132"/>
            <a:ext cx="4705060" cy="627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1">
            <a:extLst>
              <a:ext uri="{FF2B5EF4-FFF2-40B4-BE49-F238E27FC236}">
                <a16:creationId xmlns:a16="http://schemas.microsoft.com/office/drawing/2014/main" id="{07144888-8C06-4AFF-AED9-5FAA5CEE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3213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ХОЛОПОВ ФЕДОР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EB6BB0-62D8-45B6-A5CB-97B77D1892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2">
            <a:extLst>
              <a:ext uri="{FF2B5EF4-FFF2-40B4-BE49-F238E27FC236}">
                <a16:creationId xmlns:a16="http://schemas.microsoft.com/office/drawing/2014/main" id="{8170BFFD-9F7F-425F-AD93-8763D6ADA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2844800"/>
            <a:ext cx="2852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>
            <a:extLst>
              <a:ext uri="{FF2B5EF4-FFF2-40B4-BE49-F238E27FC236}">
                <a16:creationId xmlns:a16="http://schemas.microsoft.com/office/drawing/2014/main" id="{06BCFBFB-E8B6-42DB-97DD-78F7B0798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844800"/>
            <a:ext cx="28511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>
            <a:extLst>
              <a:ext uri="{FF2B5EF4-FFF2-40B4-BE49-F238E27FC236}">
                <a16:creationId xmlns:a16="http://schemas.microsoft.com/office/drawing/2014/main" id="{8FB8618B-7922-4484-A280-EC91FE328F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863" y="2844800"/>
            <a:ext cx="28844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">
            <a:extLst>
              <a:ext uri="{FF2B5EF4-FFF2-40B4-BE49-F238E27FC236}">
                <a16:creationId xmlns:a16="http://schemas.microsoft.com/office/drawing/2014/main" id="{B46BE26B-08E2-4549-B574-CE40F1B32F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-176213"/>
            <a:ext cx="4781550" cy="339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86E0E3-E667-444A-A42C-35D19FDDA61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Рисунок 1">
            <a:extLst>
              <a:ext uri="{FF2B5EF4-FFF2-40B4-BE49-F238E27FC236}">
                <a16:creationId xmlns:a16="http://schemas.microsoft.com/office/drawing/2014/main" id="{C69558A4-9BC4-4297-996E-3DA7083844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98608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>
            <a:extLst>
              <a:ext uri="{FF2B5EF4-FFF2-40B4-BE49-F238E27FC236}">
                <a16:creationId xmlns:a16="http://schemas.microsoft.com/office/drawing/2014/main" id="{2A3E63A9-3979-4389-8D9D-D88CC9D18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09900"/>
            <a:ext cx="28321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>
            <a:extLst>
              <a:ext uri="{FF2B5EF4-FFF2-40B4-BE49-F238E27FC236}">
                <a16:creationId xmlns:a16="http://schemas.microsoft.com/office/drawing/2014/main" id="{73878460-2EEF-4222-8C11-F7B71DE74A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3" y="107950"/>
            <a:ext cx="28749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>
            <a:extLst>
              <a:ext uri="{FF2B5EF4-FFF2-40B4-BE49-F238E27FC236}">
                <a16:creationId xmlns:a16="http://schemas.microsoft.com/office/drawing/2014/main" id="{EE4E8E88-E5B1-4E85-A2C9-D2EE8EB1A2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5" y="3009900"/>
            <a:ext cx="26971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A9AB87-B7D9-4F71-8711-A65D7F09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sv4.userapi.com/c848420/u152746731/docs/d7/014096f9e005/Bg0zapR9VFU.jpg?extra=y2wqtx6ejYZGnNBOfww-dguqB_rQkfh0QZoYK4o25cDuAvwTLE1Onb0mtnGaRpOFyloqOehJU_3lk2Csz9DzlAI3ooZESsLDpf9RdJswBvNVRL8S6xfDCFg1fkHUxBo2azNklFcxmll_t3xU7QEBzHd_CA">
            <a:extLst>
              <a:ext uri="{FF2B5EF4-FFF2-40B4-BE49-F238E27FC236}">
                <a16:creationId xmlns:a16="http://schemas.microsoft.com/office/drawing/2014/main" id="{57B8E200-A47F-4064-8129-EE97E28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535110" cy="622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1">
            <a:extLst>
              <a:ext uri="{FF2B5EF4-FFF2-40B4-BE49-F238E27FC236}">
                <a16:creationId xmlns:a16="http://schemas.microsoft.com/office/drawing/2014/main" id="{9E610111-D1CD-4C25-ADF6-67F61185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132138"/>
            <a:ext cx="457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КРАСНОВ ЯРОСЛАВ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7DDD48-38B9-4A18-A8A2-C03B0C022E4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Рисунок 2">
            <a:extLst>
              <a:ext uri="{FF2B5EF4-FFF2-40B4-BE49-F238E27FC236}">
                <a16:creationId xmlns:a16="http://schemas.microsoft.com/office/drawing/2014/main" id="{A08EFF8E-2014-4567-B0C4-8A24BB5BEB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1913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>
            <a:extLst>
              <a:ext uri="{FF2B5EF4-FFF2-40B4-BE49-F238E27FC236}">
                <a16:creationId xmlns:a16="http://schemas.microsoft.com/office/drawing/2014/main" id="{F19F7642-3B53-44D3-9FA9-CA809812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2328863"/>
            <a:ext cx="31670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>
            <a:extLst>
              <a:ext uri="{FF2B5EF4-FFF2-40B4-BE49-F238E27FC236}">
                <a16:creationId xmlns:a16="http://schemas.microsoft.com/office/drawing/2014/main" id="{7DE075F9-38DC-4896-A19A-322FBB64CF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317750"/>
            <a:ext cx="3225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>
            <a:extLst>
              <a:ext uri="{FF2B5EF4-FFF2-40B4-BE49-F238E27FC236}">
                <a16:creationId xmlns:a16="http://schemas.microsoft.com/office/drawing/2014/main" id="{E1D8C918-F36D-457C-9EF7-973B3EA731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317750"/>
            <a:ext cx="31702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22885-609F-44F0-B326-3044A7CA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523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Рисунок 1">
            <a:extLst>
              <a:ext uri="{FF2B5EF4-FFF2-40B4-BE49-F238E27FC236}">
                <a16:creationId xmlns:a16="http://schemas.microsoft.com/office/drawing/2014/main" id="{C616C9F5-88DC-4E57-B1B2-5C581D8E6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525" y="28575"/>
            <a:ext cx="390683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>
            <a:extLst>
              <a:ext uri="{FF2B5EF4-FFF2-40B4-BE49-F238E27FC236}">
                <a16:creationId xmlns:a16="http://schemas.microsoft.com/office/drawing/2014/main" id="{B4B5664D-0F49-455F-A62A-B7EA0EA0A5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28575"/>
            <a:ext cx="26638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>
            <a:extLst>
              <a:ext uri="{FF2B5EF4-FFF2-40B4-BE49-F238E27FC236}">
                <a16:creationId xmlns:a16="http://schemas.microsoft.com/office/drawing/2014/main" id="{26847C32-3D04-4E87-928D-75BFFE89C6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69850"/>
            <a:ext cx="26479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>
            <a:extLst>
              <a:ext uri="{FF2B5EF4-FFF2-40B4-BE49-F238E27FC236}">
                <a16:creationId xmlns:a16="http://schemas.microsoft.com/office/drawing/2014/main" id="{E6352A1F-6784-4A3D-BCA4-50FCF2BAD0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84513"/>
            <a:ext cx="25923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6">
            <a:extLst>
              <a:ext uri="{FF2B5EF4-FFF2-40B4-BE49-F238E27FC236}">
                <a16:creationId xmlns:a16="http://schemas.microsoft.com/office/drawing/2014/main" id="{291FC639-9DAF-407F-A08B-44B6EB2BAD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7955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7">
            <a:extLst>
              <a:ext uri="{FF2B5EF4-FFF2-40B4-BE49-F238E27FC236}">
                <a16:creationId xmlns:a16="http://schemas.microsoft.com/office/drawing/2014/main" id="{7984E5A6-E840-4E70-A45E-FE326E7EE9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775" y="2949575"/>
            <a:ext cx="27638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83FB62-04F4-40CC-99C7-9C8123CA7C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s://psv4.userapi.com/c848424/u152746731/docs/d18/f18597bfd6c2/jNg4ZmZ04wA.jpg?extra=m4tkwiqqWzsDWmdiNigkQUxNyz4J6JFQE9_2Ano30Kjt9k1-AKM9HHCGMkfYidQ0WzwrZhq2bMic_Gb7-zlrJ-N2kGM-P6gNEhfYZYUZCS-xUoXmxDv825eksnxT8AHvut72kHLvAUsH0-sfe4HKEdmoYQ">
            <a:extLst>
              <a:ext uri="{FF2B5EF4-FFF2-40B4-BE49-F238E27FC236}">
                <a16:creationId xmlns:a16="http://schemas.microsoft.com/office/drawing/2014/main" id="{98985D71-3E07-4008-B40C-3D18E943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76468" cy="6235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1">
            <a:extLst>
              <a:ext uri="{FF2B5EF4-FFF2-40B4-BE49-F238E27FC236}">
                <a16:creationId xmlns:a16="http://schemas.microsoft.com/office/drawing/2014/main" id="{2B42539D-E602-4BA8-94E0-63AF3675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41663"/>
            <a:ext cx="406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ЦЫГАНОВ  ДМИТРИЙ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20BDD-1EE7-4027-9E28-F98D7F1B89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D48BDE91-7904-497D-9FF4-7790FE17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38463"/>
            <a:ext cx="727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5400" b="1"/>
              <a:t>НАШИ ЮНАРМЕЙЦЫ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A5579-66CA-42D8-AEE5-619A241A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04353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Рисунок 1">
            <a:extLst>
              <a:ext uri="{FF2B5EF4-FFF2-40B4-BE49-F238E27FC236}">
                <a16:creationId xmlns:a16="http://schemas.microsoft.com/office/drawing/2014/main" id="{26A8D638-17A5-4A8B-AFD8-FE2820292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492500"/>
            <a:ext cx="499268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">
            <a:extLst>
              <a:ext uri="{FF2B5EF4-FFF2-40B4-BE49-F238E27FC236}">
                <a16:creationId xmlns:a16="http://schemas.microsoft.com/office/drawing/2014/main" id="{8633EA4C-E9D2-4782-9617-0138AD1DEC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6254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5D3B93AF-0894-46AE-A6D4-BCC1E0D89E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492500"/>
            <a:ext cx="453231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0EB8F9-2449-4839-8CBC-CE037EC5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Рисунок 1">
            <a:extLst>
              <a:ext uri="{FF2B5EF4-FFF2-40B4-BE49-F238E27FC236}">
                <a16:creationId xmlns:a16="http://schemas.microsoft.com/office/drawing/2014/main" id="{AD84AB5C-3537-4AA1-9F1B-AB04FCBCE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115888"/>
            <a:ext cx="46640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0F75E8BE-C207-4C8D-840D-E689EF579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200025"/>
            <a:ext cx="2438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A5EAC900-74F2-4F15-8803-9443C1929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413" y="4292600"/>
            <a:ext cx="4597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5AD370-9939-494D-8564-9ADDEAD1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Рисунок 1">
            <a:extLst>
              <a:ext uri="{FF2B5EF4-FFF2-40B4-BE49-F238E27FC236}">
                <a16:creationId xmlns:a16="http://schemas.microsoft.com/office/drawing/2014/main" id="{69CCE0EB-BB52-4F37-8D90-ACDAC27FD5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28813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>
            <a:extLst>
              <a:ext uri="{FF2B5EF4-FFF2-40B4-BE49-F238E27FC236}">
                <a16:creationId xmlns:a16="http://schemas.microsoft.com/office/drawing/2014/main" id="{FAF96B7C-187E-4017-8073-96662B039C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681288"/>
            <a:ext cx="28559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:a16="http://schemas.microsoft.com/office/drawing/2014/main" id="{56302F1D-C5F8-4AE0-8E29-E650262816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38" y="0"/>
            <a:ext cx="25685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>
            <a:extLst>
              <a:ext uri="{FF2B5EF4-FFF2-40B4-BE49-F238E27FC236}">
                <a16:creationId xmlns:a16="http://schemas.microsoft.com/office/drawing/2014/main" id="{9E6F783B-A091-44D0-AD9B-9D40429CF4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860675"/>
            <a:ext cx="289401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E4557-4791-4D19-8507-95C997AF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Рисунок 1">
            <a:extLst>
              <a:ext uri="{FF2B5EF4-FFF2-40B4-BE49-F238E27FC236}">
                <a16:creationId xmlns:a16="http://schemas.microsoft.com/office/drawing/2014/main" id="{B53FB824-4D94-4F0D-91C6-358FD7DED8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878138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2">
            <a:extLst>
              <a:ext uri="{FF2B5EF4-FFF2-40B4-BE49-F238E27FC236}">
                <a16:creationId xmlns:a16="http://schemas.microsoft.com/office/drawing/2014/main" id="{8B80E148-5ADF-4259-9C02-306A0BD997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814638"/>
            <a:ext cx="2927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>
            <a:extLst>
              <a:ext uri="{FF2B5EF4-FFF2-40B4-BE49-F238E27FC236}">
                <a16:creationId xmlns:a16="http://schemas.microsoft.com/office/drawing/2014/main" id="{B3AFA92E-9F48-4E04-8335-BB3C393FCD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0" y="0"/>
            <a:ext cx="2768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5">
            <a:extLst>
              <a:ext uri="{FF2B5EF4-FFF2-40B4-BE49-F238E27FC236}">
                <a16:creationId xmlns:a16="http://schemas.microsoft.com/office/drawing/2014/main" id="{F726B8F8-8D0F-43DF-8F99-EF6964F0D8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2724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8C458-1D0E-42B3-93F7-9F059984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Рисунок 1">
            <a:extLst>
              <a:ext uri="{FF2B5EF4-FFF2-40B4-BE49-F238E27FC236}">
                <a16:creationId xmlns:a16="http://schemas.microsoft.com/office/drawing/2014/main" id="{8390FE0D-11D5-4EE8-A105-0A3C2F5671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26495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2">
            <a:extLst>
              <a:ext uri="{FF2B5EF4-FFF2-40B4-BE49-F238E27FC236}">
                <a16:creationId xmlns:a16="http://schemas.microsoft.com/office/drawing/2014/main" id="{EA5C87BC-D593-4836-BCB2-EAE9812957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30416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>
            <a:extLst>
              <a:ext uri="{FF2B5EF4-FFF2-40B4-BE49-F238E27FC236}">
                <a16:creationId xmlns:a16="http://schemas.microsoft.com/office/drawing/2014/main" id="{74D7B75D-4BB7-470E-B133-C45BC3F5FA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-149225"/>
            <a:ext cx="288766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>
            <a:extLst>
              <a:ext uri="{FF2B5EF4-FFF2-40B4-BE49-F238E27FC236}">
                <a16:creationId xmlns:a16="http://schemas.microsoft.com/office/drawing/2014/main" id="{518D6B46-D7B7-47AD-AB24-C5D23EDE0D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2997200"/>
            <a:ext cx="306863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DF429-72D0-47E3-8FBA-CDAA11C0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Рисунок 1">
            <a:extLst>
              <a:ext uri="{FF2B5EF4-FFF2-40B4-BE49-F238E27FC236}">
                <a16:creationId xmlns:a16="http://schemas.microsoft.com/office/drawing/2014/main" id="{DA76DC78-58D3-46F6-A713-60D71EBB5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260350"/>
            <a:ext cx="28717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2">
            <a:extLst>
              <a:ext uri="{FF2B5EF4-FFF2-40B4-BE49-F238E27FC236}">
                <a16:creationId xmlns:a16="http://schemas.microsoft.com/office/drawing/2014/main" id="{EDB699C6-9C7E-405B-B2F3-3890DA224E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08288"/>
            <a:ext cx="29972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4">
            <a:extLst>
              <a:ext uri="{FF2B5EF4-FFF2-40B4-BE49-F238E27FC236}">
                <a16:creationId xmlns:a16="http://schemas.microsoft.com/office/drawing/2014/main" id="{5BC6AD50-EB93-4A11-86C2-0B8DAF9960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28067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>
            <a:extLst>
              <a:ext uri="{FF2B5EF4-FFF2-40B4-BE49-F238E27FC236}">
                <a16:creationId xmlns:a16="http://schemas.microsoft.com/office/drawing/2014/main" id="{13825791-17DA-4750-B028-21091D187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947988"/>
            <a:ext cx="26384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991BD-C615-4575-9A3A-3B91AE4A728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Рисунок 1">
            <a:extLst>
              <a:ext uri="{FF2B5EF4-FFF2-40B4-BE49-F238E27FC236}">
                <a16:creationId xmlns:a16="http://schemas.microsoft.com/office/drawing/2014/main" id="{F309EAA6-8C37-4DDB-9366-EB449A014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28040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FB1FA-1872-4DE5-83FD-7B992809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pp.userapi.com/c846323/v846323562/1a4d9c/CV-yMXYovFg.jpg">
            <a:extLst>
              <a:ext uri="{FF2B5EF4-FFF2-40B4-BE49-F238E27FC236}">
                <a16:creationId xmlns:a16="http://schemas.microsoft.com/office/drawing/2014/main" id="{8DCC6152-7F66-45F2-88DC-51E1FCA4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086" y="298001"/>
            <a:ext cx="4692775" cy="625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Box 1">
            <a:extLst>
              <a:ext uri="{FF2B5EF4-FFF2-40B4-BE49-F238E27FC236}">
                <a16:creationId xmlns:a16="http://schemas.microsoft.com/office/drawing/2014/main" id="{61992155-E8BB-4B31-8255-0EABA697A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41663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СИДОРИНА  ЕВГЕНИЯ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EE2A97-314F-4084-9569-0217D7D0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Рисунок 1">
            <a:extLst>
              <a:ext uri="{FF2B5EF4-FFF2-40B4-BE49-F238E27FC236}">
                <a16:creationId xmlns:a16="http://schemas.microsoft.com/office/drawing/2014/main" id="{CF08A60D-036C-4BB3-A136-02FF1F7BC0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282733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2">
            <a:extLst>
              <a:ext uri="{FF2B5EF4-FFF2-40B4-BE49-F238E27FC236}">
                <a16:creationId xmlns:a16="http://schemas.microsoft.com/office/drawing/2014/main" id="{E231FB66-698B-449A-970B-AF8E4C5269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474913"/>
            <a:ext cx="309245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>
            <a:extLst>
              <a:ext uri="{FF2B5EF4-FFF2-40B4-BE49-F238E27FC236}">
                <a16:creationId xmlns:a16="http://schemas.microsoft.com/office/drawing/2014/main" id="{F88ED82B-E6F5-4E69-B544-E090853276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013" y="1495425"/>
            <a:ext cx="30765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B891B4-98B8-421E-BAB8-E5DBA1F565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Рисунок 1">
            <a:extLst>
              <a:ext uri="{FF2B5EF4-FFF2-40B4-BE49-F238E27FC236}">
                <a16:creationId xmlns:a16="http://schemas.microsoft.com/office/drawing/2014/main" id="{C03D1F54-2160-4489-A1D3-E0A535A22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4450"/>
            <a:ext cx="45767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2">
            <a:extLst>
              <a:ext uri="{FF2B5EF4-FFF2-40B4-BE49-F238E27FC236}">
                <a16:creationId xmlns:a16="http://schemas.microsoft.com/office/drawing/2014/main" id="{376C9815-7765-4BC9-8C9A-06D1A37FF0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-98425"/>
            <a:ext cx="24749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>
            <a:extLst>
              <a:ext uri="{FF2B5EF4-FFF2-40B4-BE49-F238E27FC236}">
                <a16:creationId xmlns:a16="http://schemas.microsoft.com/office/drawing/2014/main" id="{D01BE80C-6A21-427D-8E5C-A740128E3E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3500438"/>
            <a:ext cx="46402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5">
            <a:extLst>
              <a:ext uri="{FF2B5EF4-FFF2-40B4-BE49-F238E27FC236}">
                <a16:creationId xmlns:a16="http://schemas.microsoft.com/office/drawing/2014/main" id="{14FDBD2C-0EF1-493A-9A29-46D7E02913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13" y="3429000"/>
            <a:ext cx="246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E63BB-5C92-47A2-8498-D2BD888C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50736/v850736163/c2f42/cBpdwEkmxI0.jpg">
            <a:extLst>
              <a:ext uri="{FF2B5EF4-FFF2-40B4-BE49-F238E27FC236}">
                <a16:creationId xmlns:a16="http://schemas.microsoft.com/office/drawing/2014/main" id="{E9E1A7EB-AC16-4397-B8E3-1CE542CB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4482498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C0BCF233-80F8-4961-BD4F-DF6D6FF3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32138"/>
            <a:ext cx="431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КАРЕТИН АЛЕКСАНДР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C2039-C7BA-4E92-BA65-761DF6D5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Box 1">
            <a:extLst>
              <a:ext uri="{FF2B5EF4-FFF2-40B4-BE49-F238E27FC236}">
                <a16:creationId xmlns:a16="http://schemas.microsoft.com/office/drawing/2014/main" id="{5B5C23DD-8B2C-4DEB-8E46-06D9C802F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68638"/>
            <a:ext cx="443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ЕВСИКОВА ЯНА</a:t>
            </a:r>
          </a:p>
        </p:txBody>
      </p:sp>
      <p:pic>
        <p:nvPicPr>
          <p:cNvPr id="1026" name="Picture 2" descr="https://pp.userapi.com/c849132/v849132551/134e8e/R2S8PFU5f4w.jpg">
            <a:extLst>
              <a:ext uri="{FF2B5EF4-FFF2-40B4-BE49-F238E27FC236}">
                <a16:creationId xmlns:a16="http://schemas.microsoft.com/office/drawing/2014/main" id="{989D7B0A-AADE-494A-94E7-0F06F242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62351"/>
            <a:ext cx="4555489" cy="6073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F03FD-9F2F-48A3-A7FA-7E724810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Рисунок 1">
            <a:extLst>
              <a:ext uri="{FF2B5EF4-FFF2-40B4-BE49-F238E27FC236}">
                <a16:creationId xmlns:a16="http://schemas.microsoft.com/office/drawing/2014/main" id="{A4F6B021-A1AB-4B6B-B3F8-9352FA05B2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0638"/>
            <a:ext cx="66294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2">
            <a:extLst>
              <a:ext uri="{FF2B5EF4-FFF2-40B4-BE49-F238E27FC236}">
                <a16:creationId xmlns:a16="http://schemas.microsoft.com/office/drawing/2014/main" id="{40397489-D179-42D2-90E0-CD7C46CAD3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3590925"/>
            <a:ext cx="45878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4">
            <a:extLst>
              <a:ext uri="{FF2B5EF4-FFF2-40B4-BE49-F238E27FC236}">
                <a16:creationId xmlns:a16="http://schemas.microsoft.com/office/drawing/2014/main" id="{22BC8922-CEF9-4E59-BC05-32C2E08682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602038"/>
            <a:ext cx="4572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67F629-835B-47A0-8A27-819E9DCA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Рисунок 1">
            <a:extLst>
              <a:ext uri="{FF2B5EF4-FFF2-40B4-BE49-F238E27FC236}">
                <a16:creationId xmlns:a16="http://schemas.microsoft.com/office/drawing/2014/main" id="{062FA933-0CFE-4E29-B692-881ABDE13C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-3175"/>
            <a:ext cx="2425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2">
            <a:extLst>
              <a:ext uri="{FF2B5EF4-FFF2-40B4-BE49-F238E27FC236}">
                <a16:creationId xmlns:a16="http://schemas.microsoft.com/office/drawing/2014/main" id="{B5FAC1DB-7472-4775-AD7C-BD8037000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3" y="0"/>
            <a:ext cx="24447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>
            <a:extLst>
              <a:ext uri="{FF2B5EF4-FFF2-40B4-BE49-F238E27FC236}">
                <a16:creationId xmlns:a16="http://schemas.microsoft.com/office/drawing/2014/main" id="{ED4FE625-7C7E-4BEA-A488-DB4724A281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7463"/>
            <a:ext cx="246538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5">
            <a:extLst>
              <a:ext uri="{FF2B5EF4-FFF2-40B4-BE49-F238E27FC236}">
                <a16:creationId xmlns:a16="http://schemas.microsoft.com/office/drawing/2014/main" id="{0A39C328-78D1-45D5-9149-381AB0DC87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3117850"/>
            <a:ext cx="2622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6">
            <a:extLst>
              <a:ext uri="{FF2B5EF4-FFF2-40B4-BE49-F238E27FC236}">
                <a16:creationId xmlns:a16="http://schemas.microsoft.com/office/drawing/2014/main" id="{1CF3AE90-F50E-4E14-8C86-2CB2945908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075" y="3146425"/>
            <a:ext cx="26066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28E4CB-B1C4-47A5-8555-5BF6C03407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Рисунок 1">
            <a:extLst>
              <a:ext uri="{FF2B5EF4-FFF2-40B4-BE49-F238E27FC236}">
                <a16:creationId xmlns:a16="http://schemas.microsoft.com/office/drawing/2014/main" id="{360C3F7D-A5BC-4400-A138-72D47A4335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-60325"/>
            <a:ext cx="25685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2">
            <a:extLst>
              <a:ext uri="{FF2B5EF4-FFF2-40B4-BE49-F238E27FC236}">
                <a16:creationId xmlns:a16="http://schemas.microsoft.com/office/drawing/2014/main" id="{E2CC792E-D808-48FB-9B37-E1847DC92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-71438"/>
            <a:ext cx="257175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4">
            <a:extLst>
              <a:ext uri="{FF2B5EF4-FFF2-40B4-BE49-F238E27FC236}">
                <a16:creationId xmlns:a16="http://schemas.microsoft.com/office/drawing/2014/main" id="{7E297074-3184-4D33-8B0A-E5A35F1D8B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988" y="-25400"/>
            <a:ext cx="245268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5">
            <a:extLst>
              <a:ext uri="{FF2B5EF4-FFF2-40B4-BE49-F238E27FC236}">
                <a16:creationId xmlns:a16="http://schemas.microsoft.com/office/drawing/2014/main" id="{FF10EB73-C0C8-41EE-8785-C4C31871A6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405188"/>
            <a:ext cx="243522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>
            <a:extLst>
              <a:ext uri="{FF2B5EF4-FFF2-40B4-BE49-F238E27FC236}">
                <a16:creationId xmlns:a16="http://schemas.microsoft.com/office/drawing/2014/main" id="{F60E2D61-F856-4416-BDFF-226E736994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2439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7">
            <a:extLst>
              <a:ext uri="{FF2B5EF4-FFF2-40B4-BE49-F238E27FC236}">
                <a16:creationId xmlns:a16="http://schemas.microsoft.com/office/drawing/2014/main" id="{F5B4CF6B-EDB2-43AE-AB12-907F59BF79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455988"/>
            <a:ext cx="2435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F5A9B4-C727-4E4E-852E-74375AA9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pp.userapi.com/c847020/v847020562/1ac067/qVIVSKiB1rU.jpg">
            <a:extLst>
              <a:ext uri="{FF2B5EF4-FFF2-40B4-BE49-F238E27FC236}">
                <a16:creationId xmlns:a16="http://schemas.microsoft.com/office/drawing/2014/main" id="{D88458CD-15EB-43A9-B094-33873F90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582" y="279984"/>
            <a:ext cx="4723524" cy="62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Box 1">
            <a:extLst>
              <a:ext uri="{FF2B5EF4-FFF2-40B4-BE49-F238E27FC236}">
                <a16:creationId xmlns:a16="http://schemas.microsoft.com/office/drawing/2014/main" id="{1CE0C927-02FF-4CCD-AFC3-8D8E3917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132138"/>
            <a:ext cx="345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АЛИМОВА  ЛАДА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8B118-7224-4961-90CF-2718060EF3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523" y="-171400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Рисунок 1">
            <a:extLst>
              <a:ext uri="{FF2B5EF4-FFF2-40B4-BE49-F238E27FC236}">
                <a16:creationId xmlns:a16="http://schemas.microsoft.com/office/drawing/2014/main" id="{6E53065B-21A1-4232-952D-B1E88E2D4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32400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2">
            <a:extLst>
              <a:ext uri="{FF2B5EF4-FFF2-40B4-BE49-F238E27FC236}">
                <a16:creationId xmlns:a16="http://schemas.microsoft.com/office/drawing/2014/main" id="{D25DC2FD-78AB-48DF-84B5-8C941097D5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75" y="1947863"/>
            <a:ext cx="3443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4">
            <a:extLst>
              <a:ext uri="{FF2B5EF4-FFF2-40B4-BE49-F238E27FC236}">
                <a16:creationId xmlns:a16="http://schemas.microsoft.com/office/drawing/2014/main" id="{F15B2FA9-F48A-4EA4-ACDC-5F87344FC6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0438"/>
            <a:ext cx="34512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E64D5B-C380-4DFF-BAE7-4257792C1A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034" y="-223419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Рисунок 1">
            <a:extLst>
              <a:ext uri="{FF2B5EF4-FFF2-40B4-BE49-F238E27FC236}">
                <a16:creationId xmlns:a16="http://schemas.microsoft.com/office/drawing/2014/main" id="{31659E79-E90F-488F-A933-9BA7B383F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115888"/>
            <a:ext cx="285115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2">
            <a:extLst>
              <a:ext uri="{FF2B5EF4-FFF2-40B4-BE49-F238E27FC236}">
                <a16:creationId xmlns:a16="http://schemas.microsoft.com/office/drawing/2014/main" id="{7AABEB1E-381E-4C40-AC26-2CA51EEC1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70351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5">
            <a:extLst>
              <a:ext uri="{FF2B5EF4-FFF2-40B4-BE49-F238E27FC236}">
                <a16:creationId xmlns:a16="http://schemas.microsoft.com/office/drawing/2014/main" id="{6CAEF9DA-B67F-4001-92C3-BC511B4A2B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35877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7">
            <a:extLst>
              <a:ext uri="{FF2B5EF4-FFF2-40B4-BE49-F238E27FC236}">
                <a16:creationId xmlns:a16="http://schemas.microsoft.com/office/drawing/2014/main" id="{1BD6E992-008C-4645-B314-E38DAE3EED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913" y="4214813"/>
            <a:ext cx="35893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8">
            <a:extLst>
              <a:ext uri="{FF2B5EF4-FFF2-40B4-BE49-F238E27FC236}">
                <a16:creationId xmlns:a16="http://schemas.microsoft.com/office/drawing/2014/main" id="{F5AA8728-7E48-488C-845F-774B831ED3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0800"/>
            <a:ext cx="300196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E1BD91-4062-48A8-B690-8DA43934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523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Рисунок 1">
            <a:extLst>
              <a:ext uri="{FF2B5EF4-FFF2-40B4-BE49-F238E27FC236}">
                <a16:creationId xmlns:a16="http://schemas.microsoft.com/office/drawing/2014/main" id="{841CDC5E-8BA1-40A5-AC57-769E6E31AD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8163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4">
            <a:extLst>
              <a:ext uri="{FF2B5EF4-FFF2-40B4-BE49-F238E27FC236}">
                <a16:creationId xmlns:a16="http://schemas.microsoft.com/office/drawing/2014/main" id="{AB5A070E-A49A-4A2E-95AD-1182D11548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4450"/>
            <a:ext cx="38766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5">
            <a:extLst>
              <a:ext uri="{FF2B5EF4-FFF2-40B4-BE49-F238E27FC236}">
                <a16:creationId xmlns:a16="http://schemas.microsoft.com/office/drawing/2014/main" id="{7AEFFB0A-77DD-4111-A723-EA0390D973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0675"/>
            <a:ext cx="27368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6">
            <a:extLst>
              <a:ext uri="{FF2B5EF4-FFF2-40B4-BE49-F238E27FC236}">
                <a16:creationId xmlns:a16="http://schemas.microsoft.com/office/drawing/2014/main" id="{8C99CD14-30EB-4015-BE0A-A85A762BBA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822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7">
            <a:extLst>
              <a:ext uri="{FF2B5EF4-FFF2-40B4-BE49-F238E27FC236}">
                <a16:creationId xmlns:a16="http://schemas.microsoft.com/office/drawing/2014/main" id="{6A0C1B82-BFED-4F34-AD4A-2CE0D40899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435350"/>
            <a:ext cx="40179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D945EA-A57D-48BF-A2BB-AFC137BC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pp.userapi.com/c850736/v850736090/bc63c/W8lLaxKm1Qo.jpg">
            <a:extLst>
              <a:ext uri="{FF2B5EF4-FFF2-40B4-BE49-F238E27FC236}">
                <a16:creationId xmlns:a16="http://schemas.microsoft.com/office/drawing/2014/main" id="{AB9EB816-7454-4DB5-ABFF-0C60370F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34247" cy="617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C80DE68D-FE76-4894-A325-2477C6FF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132138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КОЗЛОВА АНГЕЛИНА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F8355-C2D0-4E55-83A8-413E3FBB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Рисунок 2">
            <a:extLst>
              <a:ext uri="{FF2B5EF4-FFF2-40B4-BE49-F238E27FC236}">
                <a16:creationId xmlns:a16="http://schemas.microsoft.com/office/drawing/2014/main" id="{6886232B-5835-4D99-A515-354F259E7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098800"/>
            <a:ext cx="52927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1">
            <a:extLst>
              <a:ext uri="{FF2B5EF4-FFF2-40B4-BE49-F238E27FC236}">
                <a16:creationId xmlns:a16="http://schemas.microsoft.com/office/drawing/2014/main" id="{2FDE264C-B9A8-471A-A301-0D688C838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73038"/>
            <a:ext cx="48244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AFE0E-C850-426C-90B9-7F50D00F00F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Рисунок 1">
            <a:extLst>
              <a:ext uri="{FF2B5EF4-FFF2-40B4-BE49-F238E27FC236}">
                <a16:creationId xmlns:a16="http://schemas.microsoft.com/office/drawing/2014/main" id="{94E4755F-24C8-47AC-AACB-C9FFD03CA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122363"/>
            <a:ext cx="31289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>
            <a:extLst>
              <a:ext uri="{FF2B5EF4-FFF2-40B4-BE49-F238E27FC236}">
                <a16:creationId xmlns:a16="http://schemas.microsoft.com/office/drawing/2014/main" id="{1FC8CA12-209B-41A8-934D-A5E3E4E75B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115888"/>
            <a:ext cx="2854326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09EC4FDD-AAC3-4990-A574-0868172C7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332038"/>
            <a:ext cx="319246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620DA-7156-46E0-966E-E499E131C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Рисунок 1">
            <a:extLst>
              <a:ext uri="{FF2B5EF4-FFF2-40B4-BE49-F238E27FC236}">
                <a16:creationId xmlns:a16="http://schemas.microsoft.com/office/drawing/2014/main" id="{C98A95A5-1C85-4BB6-A0C5-27471732D4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925763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2">
            <a:extLst>
              <a:ext uri="{FF2B5EF4-FFF2-40B4-BE49-F238E27FC236}">
                <a16:creationId xmlns:a16="http://schemas.microsoft.com/office/drawing/2014/main" id="{92AC1211-73F2-4610-AAA6-00AA028F4D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0972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4">
            <a:extLst>
              <a:ext uri="{FF2B5EF4-FFF2-40B4-BE49-F238E27FC236}">
                <a16:creationId xmlns:a16="http://schemas.microsoft.com/office/drawing/2014/main" id="{5CFFC922-B127-4687-A494-8D0A8F16B3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2708275"/>
            <a:ext cx="2954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A73823-3130-445E-9C4C-9C21E980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51536/v851536008/bcf44/oW_coOjcEZI.jpg">
            <a:extLst>
              <a:ext uri="{FF2B5EF4-FFF2-40B4-BE49-F238E27FC236}">
                <a16:creationId xmlns:a16="http://schemas.microsoft.com/office/drawing/2014/main" id="{C2B74D3C-B769-4CFD-BE80-CD0A00CC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29192"/>
            <a:ext cx="4593108" cy="6124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Box 1">
            <a:extLst>
              <a:ext uri="{FF2B5EF4-FFF2-40B4-BE49-F238E27FC236}">
                <a16:creationId xmlns:a16="http://schemas.microsoft.com/office/drawing/2014/main" id="{FF08C599-188D-40FB-B5E9-A49FBE5A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416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АХМЕДОВ МОВЛАН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E6838-EA4D-4441-8D68-0F5E60FDB3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Рисунок 4">
            <a:extLst>
              <a:ext uri="{FF2B5EF4-FFF2-40B4-BE49-F238E27FC236}">
                <a16:creationId xmlns:a16="http://schemas.microsoft.com/office/drawing/2014/main" id="{25136623-E7AA-4CEC-8D58-A5DF3F1E2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124200"/>
            <a:ext cx="26527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5">
            <a:extLst>
              <a:ext uri="{FF2B5EF4-FFF2-40B4-BE49-F238E27FC236}">
                <a16:creationId xmlns:a16="http://schemas.microsoft.com/office/drawing/2014/main" id="{AD9607F5-02C7-450C-B79C-69D0D1B522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413" y="2603500"/>
            <a:ext cx="29654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6">
            <a:extLst>
              <a:ext uri="{FF2B5EF4-FFF2-40B4-BE49-F238E27FC236}">
                <a16:creationId xmlns:a16="http://schemas.microsoft.com/office/drawing/2014/main" id="{E7C0E9A3-0D88-4E08-83F9-844478025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124200"/>
            <a:ext cx="26495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2">
            <a:extLst>
              <a:ext uri="{FF2B5EF4-FFF2-40B4-BE49-F238E27FC236}">
                <a16:creationId xmlns:a16="http://schemas.microsoft.com/office/drawing/2014/main" id="{11E4C425-AF8A-47BD-85DE-1DAF313083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0"/>
            <a:ext cx="2390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Рисунок 1">
            <a:extLst>
              <a:ext uri="{FF2B5EF4-FFF2-40B4-BE49-F238E27FC236}">
                <a16:creationId xmlns:a16="http://schemas.microsoft.com/office/drawing/2014/main" id="{31BB986D-42EF-4108-B7DF-22ACB9717A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2447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810E5-773F-4F67-AB76-9B87A7CF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pp.userapi.com/c846420/v846420535/19845d/Pjg8_la-hM0.jpg">
            <a:extLst>
              <a:ext uri="{FF2B5EF4-FFF2-40B4-BE49-F238E27FC236}">
                <a16:creationId xmlns:a16="http://schemas.microsoft.com/office/drawing/2014/main" id="{E7DEFA6C-B178-47DB-8C3B-F2833A9D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519" y="229856"/>
            <a:ext cx="4714008" cy="628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Box 1">
            <a:extLst>
              <a:ext uri="{FF2B5EF4-FFF2-40B4-BE49-F238E27FC236}">
                <a16:creationId xmlns:a16="http://schemas.microsoft.com/office/drawing/2014/main" id="{2D4750F7-B603-48D1-9840-946D3AEE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141663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ТУЛЯКОВ  АНТОН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586E0-666C-491E-8D00-1FACA63F4B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Рисунок 1">
            <a:extLst>
              <a:ext uri="{FF2B5EF4-FFF2-40B4-BE49-F238E27FC236}">
                <a16:creationId xmlns:a16="http://schemas.microsoft.com/office/drawing/2014/main" id="{02352E17-3F3E-4E9F-A350-DDDBBAA3E4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7717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4">
            <a:extLst>
              <a:ext uri="{FF2B5EF4-FFF2-40B4-BE49-F238E27FC236}">
                <a16:creationId xmlns:a16="http://schemas.microsoft.com/office/drawing/2014/main" id="{6130C26D-413A-41CA-962C-1A67B82C7D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914650"/>
            <a:ext cx="27368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2">
            <a:extLst>
              <a:ext uri="{FF2B5EF4-FFF2-40B4-BE49-F238E27FC236}">
                <a16:creationId xmlns:a16="http://schemas.microsoft.com/office/drawing/2014/main" id="{4CC097BE-5917-4805-B396-435C006B9F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-11113"/>
            <a:ext cx="2881312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5">
            <a:extLst>
              <a:ext uri="{FF2B5EF4-FFF2-40B4-BE49-F238E27FC236}">
                <a16:creationId xmlns:a16="http://schemas.microsoft.com/office/drawing/2014/main" id="{14BEC418-C4C7-412F-ACD7-253B5A3C65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38" y="3068638"/>
            <a:ext cx="2779712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837EE-4981-4290-832A-A2CE3BEE25D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Рисунок 1">
            <a:extLst>
              <a:ext uri="{FF2B5EF4-FFF2-40B4-BE49-F238E27FC236}">
                <a16:creationId xmlns:a16="http://schemas.microsoft.com/office/drawing/2014/main" id="{CED3C141-F4D2-4DED-98AF-E439273DFB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-57150"/>
            <a:ext cx="2590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Рисунок 2">
            <a:extLst>
              <a:ext uri="{FF2B5EF4-FFF2-40B4-BE49-F238E27FC236}">
                <a16:creationId xmlns:a16="http://schemas.microsoft.com/office/drawing/2014/main" id="{3AB77B12-3397-4CCA-BDD2-9C4F4ECC53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3" y="3168650"/>
            <a:ext cx="26352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4">
            <a:extLst>
              <a:ext uri="{FF2B5EF4-FFF2-40B4-BE49-F238E27FC236}">
                <a16:creationId xmlns:a16="http://schemas.microsoft.com/office/drawing/2014/main" id="{551E5600-5886-42E7-BD78-AAAB0F6C5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0"/>
            <a:ext cx="25384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Рисунок 5">
            <a:extLst>
              <a:ext uri="{FF2B5EF4-FFF2-40B4-BE49-F238E27FC236}">
                <a16:creationId xmlns:a16="http://schemas.microsoft.com/office/drawing/2014/main" id="{C405F00D-5164-4E35-AD1F-3FAFEBB1EC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302000"/>
            <a:ext cx="26098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09FCC-DF20-4B90-94F9-5BEE799FA4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pp.userapi.com/c851436/v851436090/bd33b/dOexPku1DFc.jpg">
            <a:extLst>
              <a:ext uri="{FF2B5EF4-FFF2-40B4-BE49-F238E27FC236}">
                <a16:creationId xmlns:a16="http://schemas.microsoft.com/office/drawing/2014/main" id="{C3D330A4-2BBC-4EBF-9791-62192118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633" y="260648"/>
            <a:ext cx="475252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Box 1">
            <a:extLst>
              <a:ext uri="{FF2B5EF4-FFF2-40B4-BE49-F238E27FC236}">
                <a16:creationId xmlns:a16="http://schemas.microsoft.com/office/drawing/2014/main" id="{D3C6F905-4C88-4DFF-908E-8395CE87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41663"/>
            <a:ext cx="414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СУВОРОВ  ОЛЕГ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5062BF-1B66-4011-8E01-B1B4BBDB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Рисунок 1">
            <a:extLst>
              <a:ext uri="{FF2B5EF4-FFF2-40B4-BE49-F238E27FC236}">
                <a16:creationId xmlns:a16="http://schemas.microsoft.com/office/drawing/2014/main" id="{165CE16A-2955-49EA-826A-17433183F4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79EE2-FBE8-44D5-AEB0-B5AFFA22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s://pp.userapi.com/c851020/v851020653/b30cb/qMJDmR33fz0.jpg">
            <a:extLst>
              <a:ext uri="{FF2B5EF4-FFF2-40B4-BE49-F238E27FC236}">
                <a16:creationId xmlns:a16="http://schemas.microsoft.com/office/drawing/2014/main" id="{DA3E960E-F396-4D21-B395-BE816BDE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4698522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Box 1">
            <a:extLst>
              <a:ext uri="{FF2B5EF4-FFF2-40B4-BE49-F238E27FC236}">
                <a16:creationId xmlns:a16="http://schemas.microsoft.com/office/drawing/2014/main" id="{327786D9-59D5-4B28-9FE4-BB74B198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41663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ЯВОРСКАЯ АНАСТАСИЯ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319988-062B-4555-88E6-4F64C11617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Рисунок 2">
            <a:extLst>
              <a:ext uri="{FF2B5EF4-FFF2-40B4-BE49-F238E27FC236}">
                <a16:creationId xmlns:a16="http://schemas.microsoft.com/office/drawing/2014/main" id="{AD671F06-0BE9-4421-8285-B89AB00F12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" y="188913"/>
            <a:ext cx="48069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Рисунок 4">
            <a:extLst>
              <a:ext uri="{FF2B5EF4-FFF2-40B4-BE49-F238E27FC236}">
                <a16:creationId xmlns:a16="http://schemas.microsoft.com/office/drawing/2014/main" id="{62D92787-675B-4BF3-BC6D-21223D31DF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188913"/>
            <a:ext cx="47275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Рисунок 5">
            <a:extLst>
              <a:ext uri="{FF2B5EF4-FFF2-40B4-BE49-F238E27FC236}">
                <a16:creationId xmlns:a16="http://schemas.microsoft.com/office/drawing/2014/main" id="{CD8EDFBB-126D-4854-B1DB-3B43696082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" y="3514725"/>
            <a:ext cx="47355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Рисунок 6">
            <a:extLst>
              <a:ext uri="{FF2B5EF4-FFF2-40B4-BE49-F238E27FC236}">
                <a16:creationId xmlns:a16="http://schemas.microsoft.com/office/drawing/2014/main" id="{9258BAE3-F9C4-4CD4-8693-129E20E0B0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638" y="3471863"/>
            <a:ext cx="493236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4024B6-7897-45B7-8641-B06BAADD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2">
            <a:extLst>
              <a:ext uri="{FF2B5EF4-FFF2-40B4-BE49-F238E27FC236}">
                <a16:creationId xmlns:a16="http://schemas.microsoft.com/office/drawing/2014/main" id="{8B28057A-DA1A-40DF-95D2-10FD156F1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44487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">
            <a:extLst>
              <a:ext uri="{FF2B5EF4-FFF2-40B4-BE49-F238E27FC236}">
                <a16:creationId xmlns:a16="http://schemas.microsoft.com/office/drawing/2014/main" id="{D765185D-B5F6-4B6F-A308-18B86F5770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42863"/>
            <a:ext cx="3311525" cy="466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>
            <a:extLst>
              <a:ext uri="{FF2B5EF4-FFF2-40B4-BE49-F238E27FC236}">
                <a16:creationId xmlns:a16="http://schemas.microsoft.com/office/drawing/2014/main" id="{7FBC7B10-06DB-4005-B8FC-D15988CCD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-42863"/>
            <a:ext cx="3206750" cy="45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091FF-59E3-4225-8D84-E833E5AC86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Рисунок 1">
            <a:extLst>
              <a:ext uri="{FF2B5EF4-FFF2-40B4-BE49-F238E27FC236}">
                <a16:creationId xmlns:a16="http://schemas.microsoft.com/office/drawing/2014/main" id="{F0B6FFCB-0DB8-4E64-8823-38B5F5B6AC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26701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2">
            <a:extLst>
              <a:ext uri="{FF2B5EF4-FFF2-40B4-BE49-F238E27FC236}">
                <a16:creationId xmlns:a16="http://schemas.microsoft.com/office/drawing/2014/main" id="{0C094078-0F81-4290-8268-B01036CA2B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687638"/>
            <a:ext cx="29225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Рисунок 4">
            <a:extLst>
              <a:ext uri="{FF2B5EF4-FFF2-40B4-BE49-F238E27FC236}">
                <a16:creationId xmlns:a16="http://schemas.microsoft.com/office/drawing/2014/main" id="{B12DC167-4FCA-42FA-82AF-C71E115E67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268128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Рисунок 5">
            <a:extLst>
              <a:ext uri="{FF2B5EF4-FFF2-40B4-BE49-F238E27FC236}">
                <a16:creationId xmlns:a16="http://schemas.microsoft.com/office/drawing/2014/main" id="{F4D3D048-A96F-4F50-A0F7-AB6AA09C7E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3052763"/>
            <a:ext cx="26797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D6F5C2-3583-4E68-AF57-9AED6787A3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Рисунок 1">
            <a:extLst>
              <a:ext uri="{FF2B5EF4-FFF2-40B4-BE49-F238E27FC236}">
                <a16:creationId xmlns:a16="http://schemas.microsoft.com/office/drawing/2014/main" id="{332503A9-6F7C-43D6-832D-023452F38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306546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Рисунок 2">
            <a:extLst>
              <a:ext uri="{FF2B5EF4-FFF2-40B4-BE49-F238E27FC236}">
                <a16:creationId xmlns:a16="http://schemas.microsoft.com/office/drawing/2014/main" id="{FC28C98C-BA48-43DD-9DE4-DF1AE88C49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073275"/>
            <a:ext cx="33845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Рисунок 4">
            <a:extLst>
              <a:ext uri="{FF2B5EF4-FFF2-40B4-BE49-F238E27FC236}">
                <a16:creationId xmlns:a16="http://schemas.microsoft.com/office/drawing/2014/main" id="{FA8CA405-69D4-4FEA-BB45-2406582C57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0"/>
            <a:ext cx="3032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4144C2-FA85-4718-8949-571620AA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psv4.userapi.com/c848428/u152746731/docs/d11/91a52a0aa8db/IMG_7452.jpg?extra=XG_ql_lI_qi0pWFGIBesRtW3OJnMQKEgELukTQuEtfn8e4HBZ5zSRQDCg9wvjIjrTz6O8CJEE-xiLnJ5PHNZJla-Lc8JbosiDzZ7qDnppnx7ffsP9EJ-DA4TwM1Pwi-wlyiqXPTHQbK_WfAw7uIo7zfCRg">
            <a:extLst>
              <a:ext uri="{FF2B5EF4-FFF2-40B4-BE49-F238E27FC236}">
                <a16:creationId xmlns:a16="http://schemas.microsoft.com/office/drawing/2014/main" id="{07F0F78B-5B41-4160-9CCB-CEAC970C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44515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Box 1">
            <a:extLst>
              <a:ext uri="{FF2B5EF4-FFF2-40B4-BE49-F238E27FC236}">
                <a16:creationId xmlns:a16="http://schemas.microsoft.com/office/drawing/2014/main" id="{D8100E32-702D-426B-89DA-A6FC7EDE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141663"/>
            <a:ext cx="476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ГОМАЛЕЕВА АНАСТАСИЯ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C386F1-C0B6-4F21-B924-4BBDA4C0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Рисунок 1">
            <a:extLst>
              <a:ext uri="{FF2B5EF4-FFF2-40B4-BE49-F238E27FC236}">
                <a16:creationId xmlns:a16="http://schemas.microsoft.com/office/drawing/2014/main" id="{656682A1-3B10-4756-A96B-BA960CD76C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054100"/>
            <a:ext cx="33813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Рисунок 2">
            <a:extLst>
              <a:ext uri="{FF2B5EF4-FFF2-40B4-BE49-F238E27FC236}">
                <a16:creationId xmlns:a16="http://schemas.microsoft.com/office/drawing/2014/main" id="{A201FEC1-34B1-4D89-BC29-71A7A75EA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-157163"/>
            <a:ext cx="301942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Рисунок 4">
            <a:extLst>
              <a:ext uri="{FF2B5EF4-FFF2-40B4-BE49-F238E27FC236}">
                <a16:creationId xmlns:a16="http://schemas.microsoft.com/office/drawing/2014/main" id="{E3E3349D-C63F-4E16-9248-E76A89B828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31480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86B9D-4F4E-473C-B041-B5DA2127CB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3" name="Рисунок 1">
            <a:extLst>
              <a:ext uri="{FF2B5EF4-FFF2-40B4-BE49-F238E27FC236}">
                <a16:creationId xmlns:a16="http://schemas.microsoft.com/office/drawing/2014/main" id="{A7614D9A-6BA5-4CBC-8F78-EDA76F2A3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336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Рисунок 2">
            <a:extLst>
              <a:ext uri="{FF2B5EF4-FFF2-40B4-BE49-F238E27FC236}">
                <a16:creationId xmlns:a16="http://schemas.microsoft.com/office/drawing/2014/main" id="{2F1022D8-47B7-4752-AB43-580DA36FB2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525"/>
            <a:ext cx="24288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Рисунок 4">
            <a:extLst>
              <a:ext uri="{FF2B5EF4-FFF2-40B4-BE49-F238E27FC236}">
                <a16:creationId xmlns:a16="http://schemas.microsoft.com/office/drawing/2014/main" id="{D52838F7-E324-4618-996F-172EC9F30E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0163"/>
            <a:ext cx="241617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Рисунок 5">
            <a:extLst>
              <a:ext uri="{FF2B5EF4-FFF2-40B4-BE49-F238E27FC236}">
                <a16:creationId xmlns:a16="http://schemas.microsoft.com/office/drawing/2014/main" id="{D8D1373A-9378-4062-BC47-302B5EFE2D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3" y="3381375"/>
            <a:ext cx="24336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Рисунок 6">
            <a:extLst>
              <a:ext uri="{FF2B5EF4-FFF2-40B4-BE49-F238E27FC236}">
                <a16:creationId xmlns:a16="http://schemas.microsoft.com/office/drawing/2014/main" id="{6D72B4FB-833B-4724-8E6F-93DA1245E1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381375"/>
            <a:ext cx="245268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C14FD-5F13-484D-856C-FEB37EAD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Рисунок 1">
            <a:extLst>
              <a:ext uri="{FF2B5EF4-FFF2-40B4-BE49-F238E27FC236}">
                <a16:creationId xmlns:a16="http://schemas.microsoft.com/office/drawing/2014/main" id="{EE7D1436-8011-4F6A-8CEC-A96FE5A9C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263" y="39688"/>
            <a:ext cx="4887913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Рисунок 2">
            <a:extLst>
              <a:ext uri="{FF2B5EF4-FFF2-40B4-BE49-F238E27FC236}">
                <a16:creationId xmlns:a16="http://schemas.microsoft.com/office/drawing/2014/main" id="{96ADE7D7-B828-496E-B191-755FF7E6CF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-36513"/>
            <a:ext cx="491172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Рисунок 4">
            <a:extLst>
              <a:ext uri="{FF2B5EF4-FFF2-40B4-BE49-F238E27FC236}">
                <a16:creationId xmlns:a16="http://schemas.microsoft.com/office/drawing/2014/main" id="{46614329-1513-4179-8D87-7DAD58EF86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430588"/>
            <a:ext cx="49323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AB0DE5-E3E1-451E-B944-B5B54AF701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Рисунок 1">
            <a:extLst>
              <a:ext uri="{FF2B5EF4-FFF2-40B4-BE49-F238E27FC236}">
                <a16:creationId xmlns:a16="http://schemas.microsoft.com/office/drawing/2014/main" id="{51D30BF0-6578-41E9-AD72-CAF5B6DA6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144463"/>
            <a:ext cx="3095626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Рисунок 2">
            <a:extLst>
              <a:ext uri="{FF2B5EF4-FFF2-40B4-BE49-F238E27FC236}">
                <a16:creationId xmlns:a16="http://schemas.microsoft.com/office/drawing/2014/main" id="{96A8C3D0-B158-43AD-BDC2-A73E21E30C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538" y="692150"/>
            <a:ext cx="354012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>
            <a:extLst>
              <a:ext uri="{FF2B5EF4-FFF2-40B4-BE49-F238E27FC236}">
                <a16:creationId xmlns:a16="http://schemas.microsoft.com/office/drawing/2014/main" id="{4282A18D-D2F4-4830-8F5D-AAD017BB19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613" y="2541588"/>
            <a:ext cx="29543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B86408-5068-48EA-9857-F282A343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psv4.userapi.com/c848236/u152746731/docs/d10/d10b169fcd93/IMG_7454.jpg?extra=iMNsuAubO420SfzVRjnEHtaKKAjWV15mucgh2zepAZCBZTZ0wDnuyVIr_GbCdjI70_VPe6aHXlxVCEPq31mK6UigvHqW-7BvGuRYYJI0Zq2hMiXk3ma1xeDLE4FhilGaamCLB9FVeZJqfsZF41pSzAB9Mw">
            <a:extLst>
              <a:ext uri="{FF2B5EF4-FFF2-40B4-BE49-F238E27FC236}">
                <a16:creationId xmlns:a16="http://schemas.microsoft.com/office/drawing/2014/main" id="{D0ED6ED3-7FA5-4732-8F4B-F6A8801C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07625" cy="6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Box 1">
            <a:extLst>
              <a:ext uri="{FF2B5EF4-FFF2-40B4-BE49-F238E27FC236}">
                <a16:creationId xmlns:a16="http://schemas.microsoft.com/office/drawing/2014/main" id="{BB60439C-EF0D-4507-B616-4063BD02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41663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ПОТЫЛИКО ИРИНА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E6B5A-4108-4BE8-A33A-424AD1FD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9" name="Рисунок 2">
            <a:extLst>
              <a:ext uri="{FF2B5EF4-FFF2-40B4-BE49-F238E27FC236}">
                <a16:creationId xmlns:a16="http://schemas.microsoft.com/office/drawing/2014/main" id="{CCA23ABD-A8D0-4D3E-B1BF-C0AC87673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431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Рисунок 4">
            <a:extLst>
              <a:ext uri="{FF2B5EF4-FFF2-40B4-BE49-F238E27FC236}">
                <a16:creationId xmlns:a16="http://schemas.microsoft.com/office/drawing/2014/main" id="{7FB995E0-11FC-406E-B31A-FD622B92F0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23764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5">
            <a:extLst>
              <a:ext uri="{FF2B5EF4-FFF2-40B4-BE49-F238E27FC236}">
                <a16:creationId xmlns:a16="http://schemas.microsoft.com/office/drawing/2014/main" id="{CAA91189-0DFF-4F60-8D64-FD91429412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-28575"/>
            <a:ext cx="24431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Рисунок 6">
            <a:extLst>
              <a:ext uri="{FF2B5EF4-FFF2-40B4-BE49-F238E27FC236}">
                <a16:creationId xmlns:a16="http://schemas.microsoft.com/office/drawing/2014/main" id="{7BBC7D94-4C46-4F89-A1D4-ECA9E8483A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55988"/>
            <a:ext cx="2435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Рисунок 7">
            <a:extLst>
              <a:ext uri="{FF2B5EF4-FFF2-40B4-BE49-F238E27FC236}">
                <a16:creationId xmlns:a16="http://schemas.microsoft.com/office/drawing/2014/main" id="{3E2D672A-C941-4E98-9C7F-8F810105F2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402013"/>
            <a:ext cx="24384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Рисунок 8">
            <a:extLst>
              <a:ext uri="{FF2B5EF4-FFF2-40B4-BE49-F238E27FC236}">
                <a16:creationId xmlns:a16="http://schemas.microsoft.com/office/drawing/2014/main" id="{081C1CBC-0A5A-4A40-B7E2-8ACE893229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429000"/>
            <a:ext cx="2438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365FE-E8B6-48D9-AA05-633DAA3DFA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Рисунок 1">
            <a:extLst>
              <a:ext uri="{FF2B5EF4-FFF2-40B4-BE49-F238E27FC236}">
                <a16:creationId xmlns:a16="http://schemas.microsoft.com/office/drawing/2014/main" id="{922DDD77-C77D-4761-93A9-25417FB9C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55675"/>
            <a:ext cx="3503613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Рисунок 2">
            <a:extLst>
              <a:ext uri="{FF2B5EF4-FFF2-40B4-BE49-F238E27FC236}">
                <a16:creationId xmlns:a16="http://schemas.microsoft.com/office/drawing/2014/main" id="{C0F1FB44-0EA0-4D8C-94E2-F28177A3AA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48752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6BB9B-E5DA-4C75-BDBB-837792AF9A7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psv4.userapi.com/c848224/u152746731/docs/d16/4285b83a20a8/U6Mbe7obdAY.jpg?extra=JqJJpN050QjYL7yiCJeOF12jMhNQ7hx1fNVnoF0KP8iffGwbw0mLxfBrjiK3-B9Dkd04-exvcSd26TVVEAE4xCcZ6wT-cNXL23VbOb4cLfiytLYijMRr29n0cDDpHXRcIqQOnT_unNaXuJfN6Hf-G_Qi7g">
            <a:extLst>
              <a:ext uri="{FF2B5EF4-FFF2-40B4-BE49-F238E27FC236}">
                <a16:creationId xmlns:a16="http://schemas.microsoft.com/office/drawing/2014/main" id="{12EB4CDB-1778-4084-9FE9-A59A7B69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59051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id="{55C6A278-EA12-469D-9649-03079753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41663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ЛОСЕВ  ДМИТРИЙ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AC1EC-6ABF-497A-800B-F57EDA8EB7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7" name="TextBox 1">
            <a:extLst>
              <a:ext uri="{FF2B5EF4-FFF2-40B4-BE49-F238E27FC236}">
                <a16:creationId xmlns:a16="http://schemas.microsoft.com/office/drawing/2014/main" id="{D8245B9A-D0B5-4968-8707-8EC7974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28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5400" b="1">
                <a:solidFill>
                  <a:srgbClr val="002060"/>
                </a:solidFill>
              </a:rPr>
              <a:t>ОБЩЕКОМАНДНЫЕ МЕРОПРИЯТИЯ </a:t>
            </a:r>
          </a:p>
          <a:p>
            <a:pPr algn="ctr"/>
            <a:r>
              <a:rPr lang="ru-RU" altLang="ru-RU" sz="5400" b="1">
                <a:solidFill>
                  <a:srgbClr val="002060"/>
                </a:solidFill>
              </a:rPr>
              <a:t>И СОРЕВНОВАНИЯ</a:t>
            </a:r>
          </a:p>
          <a:p>
            <a:pPr algn="ctr"/>
            <a:r>
              <a:rPr lang="ru-RU" altLang="ru-RU" sz="5400" b="1">
                <a:solidFill>
                  <a:srgbClr val="002060"/>
                </a:solidFill>
              </a:rPr>
              <a:t>(отчет за 2018 год)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2E404-CE4A-41DB-8FA9-D16D0DA6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9CD092-78FE-427C-BB55-33FE04B90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339" y="116632"/>
            <a:ext cx="464633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0A1E1-E107-4BD2-ABFB-5B0707A400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489" y="20747"/>
            <a:ext cx="4588511" cy="326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1E5B9-2698-4B65-B507-BF51032AA8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30" y="3539539"/>
            <a:ext cx="4588511" cy="30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94" name="TextBox 5">
            <a:extLst>
              <a:ext uri="{FF2B5EF4-FFF2-40B4-BE49-F238E27FC236}">
                <a16:creationId xmlns:a16="http://schemas.microsoft.com/office/drawing/2014/main" id="{FA12F883-5968-4AFB-A23E-9D44D0030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460875"/>
            <a:ext cx="4500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ПОСЕЩЕНИЕ КОНДРОВСКОГО ДЕТСКОГО ДОМА,</a:t>
            </a:r>
          </a:p>
          <a:p>
            <a:pPr algn="ctr"/>
            <a:r>
              <a:rPr lang="ru-RU" altLang="ru-RU" sz="2400" b="1"/>
              <a:t>27.01.2018 ГОДА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6F6D17-3283-4581-A61A-249629A7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23354C-ACB1-4566-843E-7C442C006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840" y="99818"/>
            <a:ext cx="5506160" cy="310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26B62-358A-4B76-B42A-09977B300F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897560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7" name="TextBox 4">
            <a:extLst>
              <a:ext uri="{FF2B5EF4-FFF2-40B4-BE49-F238E27FC236}">
                <a16:creationId xmlns:a16="http://schemas.microsoft.com/office/drawing/2014/main" id="{C5211611-51F8-4423-96A0-AAEAC157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3716338"/>
            <a:ext cx="40687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МЕРОПРИЯТИЕ, ПОСВЯЩЕННОЕ СТАЛИНГРАДСКОЙ БИТВЕ, СОВМЕСТНО</a:t>
            </a:r>
          </a:p>
          <a:p>
            <a:pPr algn="ctr"/>
            <a:r>
              <a:rPr lang="ru-RU" altLang="ru-RU" sz="2400" b="1"/>
              <a:t>С БИБЛИОТЕКОЙ ИМЕНИ </a:t>
            </a:r>
          </a:p>
          <a:p>
            <a:pPr algn="ctr"/>
            <a:r>
              <a:rPr lang="ru-RU" altLang="ru-RU" sz="2400" b="1"/>
              <a:t>А.С. ПУШКИНА,</a:t>
            </a:r>
          </a:p>
          <a:p>
            <a:pPr algn="ctr"/>
            <a:r>
              <a:rPr lang="ru-RU" altLang="ru-RU" sz="2400" b="1"/>
              <a:t>28.01.2018 ГОДА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84F9A-6B84-4010-B2F8-CE052FFA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CC35A8-586E-44BB-8174-0B2173269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4687281" cy="351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91316-A42B-40A3-8C8C-9564C694B2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81" y="1"/>
            <a:ext cx="444123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ACBC8-7CBD-4485-BAF8-0B4D4EFC65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015" y="3515461"/>
            <a:ext cx="4602269" cy="345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42" name="TextBox 5">
            <a:extLst>
              <a:ext uri="{FF2B5EF4-FFF2-40B4-BE49-F238E27FC236}">
                <a16:creationId xmlns:a16="http://schemas.microsoft.com/office/drawing/2014/main" id="{6963DEE0-983F-4BA1-A7E7-F969C7A3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4365625"/>
            <a:ext cx="44053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МЕРОПРИЯТИЯ, ПОСВЯЩЕННЫЕ 100-ЛЕТИЮ КРАСНОЙ  АРМИИ,</a:t>
            </a:r>
          </a:p>
          <a:p>
            <a:pPr algn="ctr"/>
            <a:r>
              <a:rPr lang="ru-RU" altLang="ru-RU" sz="2400" b="1"/>
              <a:t>ФЕВРАЛЬ 2018 ГОДА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628F65-CC04-4CC0-9377-68B78A99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531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931DFE-4EE3-4DDE-82FF-FC1A9202E0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462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E5075-613C-483F-9437-D3A799B0F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2024"/>
            <a:ext cx="4540886" cy="319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76F974-0AFA-401E-908F-C39E1D72CA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6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566" name="TextBox 5">
            <a:extLst>
              <a:ext uri="{FF2B5EF4-FFF2-40B4-BE49-F238E27FC236}">
                <a16:creationId xmlns:a16="http://schemas.microsoft.com/office/drawing/2014/main" id="{D33F3855-4020-401A-9386-EA0E731E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21163"/>
            <a:ext cx="4427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ТОРЖЕСТВЕННОЕ МЕРОПРИЯТИЕ </a:t>
            </a:r>
          </a:p>
          <a:p>
            <a:pPr algn="ctr"/>
            <a:r>
              <a:rPr lang="ru-RU" altLang="ru-RU" sz="2400" b="1"/>
              <a:t>«НАШИ ГЕРОИ»,</a:t>
            </a:r>
          </a:p>
          <a:p>
            <a:pPr algn="ctr"/>
            <a:r>
              <a:rPr lang="ru-RU" altLang="ru-RU" sz="2400" b="1"/>
              <a:t>21.02.2018 ГОДА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CB2BB3-9EF2-45DF-A64B-80460A7E106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FCE93E-9025-44F1-B486-0469430E5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276" y="-76835"/>
            <a:ext cx="4770276" cy="350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983A6F-9359-40B0-9653-59DF1E11F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02" y="3421113"/>
            <a:ext cx="3869680" cy="343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8C42-3B20-4D6B-9A97-38602B3CC3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488" y="-27384"/>
            <a:ext cx="4588511" cy="344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90" name="TextBox 5">
            <a:extLst>
              <a:ext uri="{FF2B5EF4-FFF2-40B4-BE49-F238E27FC236}">
                <a16:creationId xmlns:a16="http://schemas.microsoft.com/office/drawing/2014/main" id="{791B99C7-B5BB-476E-8EE7-D4E5CEF4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11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ТОРЖЕСТВЕННОЕ МЕРОПРИЯТИЕ, </a:t>
            </a:r>
          </a:p>
          <a:p>
            <a:pPr algn="ctr"/>
            <a:r>
              <a:rPr lang="ru-RU" altLang="ru-RU" sz="2400" b="1"/>
              <a:t>ПОСВЯЩЕННОЕ 30-ЛЕТИЮ ПОИСКОВОГО ДВИЖЕНИЯ,</a:t>
            </a:r>
          </a:p>
          <a:p>
            <a:pPr algn="ctr"/>
            <a:r>
              <a:rPr lang="ru-RU" altLang="ru-RU" sz="2400" b="1"/>
              <a:t>13.03.2018 ГОДА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7D0D3-9965-4E5A-AD9A-7DD9F90EDE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553065-4326-43BB-B7A6-0E00BDE9BD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4736017" cy="355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6BFACE-4DB3-4827-BBA0-91F38E72A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066" y="3392651"/>
            <a:ext cx="4712555" cy="350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56D45B-D0C3-4409-825F-DA30E84B0B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0187"/>
            <a:ext cx="4574282" cy="351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14" name="TextBox 6">
            <a:extLst>
              <a:ext uri="{FF2B5EF4-FFF2-40B4-BE49-F238E27FC236}">
                <a16:creationId xmlns:a16="http://schemas.microsoft.com/office/drawing/2014/main" id="{4C3F8356-740D-44A7-A55A-1078D390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149725"/>
            <a:ext cx="3743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КАЛУЖСКИЙ ФОРУМ ДОБРОВОЛЬЧЕСКИХ И НЕГОСУДАРСТВЕННЫХ ОРГАНИЗАЦИЙ, </a:t>
            </a:r>
          </a:p>
          <a:p>
            <a:pPr algn="ctr"/>
            <a:r>
              <a:rPr lang="ru-RU" altLang="ru-RU" sz="2400" b="1"/>
              <a:t>23.03.2018 ГОДА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8290D8-5C5B-4CED-A0AE-68ED70B2F1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9F1D12-8359-4F6A-AF16-DD8DC413B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88640"/>
            <a:ext cx="464089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B5677-86A3-467E-B467-D5FC2072BD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613" y="188640"/>
            <a:ext cx="464089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A8BC1-1F73-464F-B9D3-923B6536A5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1" y="3501008"/>
            <a:ext cx="4576133" cy="305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8" name="TextBox 5">
            <a:extLst>
              <a:ext uri="{FF2B5EF4-FFF2-40B4-BE49-F238E27FC236}">
                <a16:creationId xmlns:a16="http://schemas.microsoft.com/office/drawing/2014/main" id="{5C6B10E5-0783-448B-9C91-C35BF534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4508500"/>
            <a:ext cx="46402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ОКРУЖНОЙ ЭТАП ВОЕННО-СПОРТИВНОЙ ИГРЫ «ОРЛЕНОК»,</a:t>
            </a:r>
          </a:p>
          <a:p>
            <a:pPr algn="ctr"/>
            <a:r>
              <a:rPr lang="ru-RU" altLang="ru-RU" sz="2400" b="1"/>
              <a:t>4.04.2018 ГОДА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61205-80C5-41E0-BA09-53FF6B378A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59" name="Рисунок 2">
            <a:extLst>
              <a:ext uri="{FF2B5EF4-FFF2-40B4-BE49-F238E27FC236}">
                <a16:creationId xmlns:a16="http://schemas.microsoft.com/office/drawing/2014/main" id="{9ECB98BC-C2D8-4C2E-AD07-B92B8A485B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55563"/>
            <a:ext cx="2435225" cy="3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Рисунок 4">
            <a:extLst>
              <a:ext uri="{FF2B5EF4-FFF2-40B4-BE49-F238E27FC236}">
                <a16:creationId xmlns:a16="http://schemas.microsoft.com/office/drawing/2014/main" id="{56BFBD87-7848-449D-A09B-61D801063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252788"/>
            <a:ext cx="24257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Рисунок 5">
            <a:extLst>
              <a:ext uri="{FF2B5EF4-FFF2-40B4-BE49-F238E27FC236}">
                <a16:creationId xmlns:a16="http://schemas.microsoft.com/office/drawing/2014/main" id="{ADE9B52B-21E5-460B-831F-E1D50964DA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-80963"/>
            <a:ext cx="2497137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Рисунок 6">
            <a:extLst>
              <a:ext uri="{FF2B5EF4-FFF2-40B4-BE49-F238E27FC236}">
                <a16:creationId xmlns:a16="http://schemas.microsoft.com/office/drawing/2014/main" id="{78FD49FD-EEBF-428C-B60C-1992929413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197225"/>
            <a:ext cx="25130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610F4-DC08-4FC8-BBBE-D6E9B8B9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12D2FF-CC5D-43A7-8910-6BF6C8FBC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492309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F375E-2B4D-4550-AF82-615E310BD7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0"/>
            <a:ext cx="4816584" cy="321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55DA09-C9FC-4176-BDC7-016213B898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573015"/>
            <a:ext cx="4748305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6" name="TextBox 6">
            <a:extLst>
              <a:ext uri="{FF2B5EF4-FFF2-40B4-BE49-F238E27FC236}">
                <a16:creationId xmlns:a16="http://schemas.microsoft.com/office/drawing/2014/main" id="{352E6675-797F-4EB3-88FB-A0A7699A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508500"/>
            <a:ext cx="43132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ОКРУЖНЫЕ СОРЕВНОВАНИЯ </a:t>
            </a:r>
          </a:p>
          <a:p>
            <a:pPr algn="ctr"/>
            <a:r>
              <a:rPr lang="ru-RU" altLang="ru-RU" sz="2400" b="1"/>
              <a:t>«ЗАРНИЦА»,</a:t>
            </a:r>
          </a:p>
          <a:p>
            <a:pPr algn="ctr"/>
            <a:r>
              <a:rPr lang="ru-RU" altLang="ru-RU" sz="2400" b="1"/>
              <a:t>10.04.2018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264D1-109E-4638-A679-1081D2B6BF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Рисунок 1">
            <a:extLst>
              <a:ext uri="{FF2B5EF4-FFF2-40B4-BE49-F238E27FC236}">
                <a16:creationId xmlns:a16="http://schemas.microsoft.com/office/drawing/2014/main" id="{B2633077-47E1-4881-9FA1-050BFA4D8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42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">
            <a:extLst>
              <a:ext uri="{FF2B5EF4-FFF2-40B4-BE49-F238E27FC236}">
                <a16:creationId xmlns:a16="http://schemas.microsoft.com/office/drawing/2014/main" id="{5C715903-110A-4B63-8BDE-F0A5D0B40A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0163"/>
            <a:ext cx="24288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>
            <a:extLst>
              <a:ext uri="{FF2B5EF4-FFF2-40B4-BE49-F238E27FC236}">
                <a16:creationId xmlns:a16="http://schemas.microsoft.com/office/drawing/2014/main" id="{0989ADDA-92DC-4BFC-A005-38ACF26220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55563"/>
            <a:ext cx="2438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>
            <a:extLst>
              <a:ext uri="{FF2B5EF4-FFF2-40B4-BE49-F238E27FC236}">
                <a16:creationId xmlns:a16="http://schemas.microsoft.com/office/drawing/2014/main" id="{88043855-981C-4041-9226-B28D063412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33763"/>
            <a:ext cx="24622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>
            <a:extLst>
              <a:ext uri="{FF2B5EF4-FFF2-40B4-BE49-F238E27FC236}">
                <a16:creationId xmlns:a16="http://schemas.microsoft.com/office/drawing/2014/main" id="{07D93DA7-C87C-4367-83C8-855A5EA65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492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>
            <a:extLst>
              <a:ext uri="{FF2B5EF4-FFF2-40B4-BE49-F238E27FC236}">
                <a16:creationId xmlns:a16="http://schemas.microsoft.com/office/drawing/2014/main" id="{0606E20B-4C79-4DC4-B297-BF69056D40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3425825"/>
            <a:ext cx="243363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AEDAB-9E6C-4A41-9936-3458E92F31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7" name="Рисунок 1">
            <a:extLst>
              <a:ext uri="{FF2B5EF4-FFF2-40B4-BE49-F238E27FC236}">
                <a16:creationId xmlns:a16="http://schemas.microsoft.com/office/drawing/2014/main" id="{35A2CB1D-2697-4032-999D-2CDEF72156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188913"/>
            <a:ext cx="2297113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Рисунок 2">
            <a:extLst>
              <a:ext uri="{FF2B5EF4-FFF2-40B4-BE49-F238E27FC236}">
                <a16:creationId xmlns:a16="http://schemas.microsoft.com/office/drawing/2014/main" id="{660FDCDC-CA68-4997-8779-E43C6CE850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15888"/>
            <a:ext cx="23717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Рисунок 4">
            <a:extLst>
              <a:ext uri="{FF2B5EF4-FFF2-40B4-BE49-F238E27FC236}">
                <a16:creationId xmlns:a16="http://schemas.microsoft.com/office/drawing/2014/main" id="{08B6A982-D152-406A-AD63-B178A5D1E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8"/>
            <a:ext cx="24447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Рисунок 5">
            <a:extLst>
              <a:ext uri="{FF2B5EF4-FFF2-40B4-BE49-F238E27FC236}">
                <a16:creationId xmlns:a16="http://schemas.microsoft.com/office/drawing/2014/main" id="{F3973E38-576F-4FA2-8D3C-145E6D78E6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25" y="61913"/>
            <a:ext cx="23780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Рисунок 6">
            <a:extLst>
              <a:ext uri="{FF2B5EF4-FFF2-40B4-BE49-F238E27FC236}">
                <a16:creationId xmlns:a16="http://schemas.microsoft.com/office/drawing/2014/main" id="{699032C2-6C48-47E4-9522-06A47C3DD2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3502025"/>
            <a:ext cx="23796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Рисунок 7">
            <a:extLst>
              <a:ext uri="{FF2B5EF4-FFF2-40B4-BE49-F238E27FC236}">
                <a16:creationId xmlns:a16="http://schemas.microsoft.com/office/drawing/2014/main" id="{D24D2341-DB62-47AF-9657-79C2209408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236537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Рисунок 8">
            <a:extLst>
              <a:ext uri="{FF2B5EF4-FFF2-40B4-BE49-F238E27FC236}">
                <a16:creationId xmlns:a16="http://schemas.microsoft.com/office/drawing/2014/main" id="{114B8D0D-95C0-495D-AA4E-7E09775AE7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516313"/>
            <a:ext cx="235743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FC8D0-3B5A-493E-A1A7-F5557A86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27D70-A74D-4932-81B8-E2C4188B0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44624"/>
            <a:ext cx="481518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0F2BAF-6CFC-4BC6-A441-FD2EDC5C0C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2035"/>
            <a:ext cx="4662264" cy="3110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96D455-8953-451A-A45B-457713064E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9" y="3426519"/>
            <a:ext cx="4752023" cy="331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4" name="TextBox 5">
            <a:extLst>
              <a:ext uri="{FF2B5EF4-FFF2-40B4-BE49-F238E27FC236}">
                <a16:creationId xmlns:a16="http://schemas.microsoft.com/office/drawing/2014/main" id="{394CE6AF-7D2A-4353-97B8-0DCEF433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4365625"/>
            <a:ext cx="3941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ГОРОДСКОЙ ФИНАЛ </a:t>
            </a:r>
          </a:p>
          <a:p>
            <a:pPr algn="ctr"/>
            <a:r>
              <a:rPr lang="ru-RU" altLang="ru-RU" sz="2400" b="1"/>
              <a:t>«ОРЛЕНОК-ЗАРНИЦА»,</a:t>
            </a:r>
          </a:p>
          <a:p>
            <a:pPr algn="ctr"/>
            <a:r>
              <a:rPr lang="ru-RU" altLang="ru-RU" sz="2400" b="1"/>
              <a:t>АПРЕЛЬ 2018 ГОДА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41116-7F5B-49B5-B3B9-9CA31C9E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5" name="Рисунок 1">
            <a:extLst>
              <a:ext uri="{FF2B5EF4-FFF2-40B4-BE49-F238E27FC236}">
                <a16:creationId xmlns:a16="http://schemas.microsoft.com/office/drawing/2014/main" id="{289E8525-37E2-4A38-B593-571223BB3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608138"/>
            <a:ext cx="3819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Рисунок 4">
            <a:extLst>
              <a:ext uri="{FF2B5EF4-FFF2-40B4-BE49-F238E27FC236}">
                <a16:creationId xmlns:a16="http://schemas.microsoft.com/office/drawing/2014/main" id="{4CA27278-897F-4C96-A80D-B4A024323D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1677988"/>
            <a:ext cx="3627437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Рисунок 2">
            <a:extLst>
              <a:ext uri="{FF2B5EF4-FFF2-40B4-BE49-F238E27FC236}">
                <a16:creationId xmlns:a16="http://schemas.microsoft.com/office/drawing/2014/main" id="{3D0B8872-6360-42E7-BD91-8D5486B105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38" y="-176213"/>
            <a:ext cx="3403600" cy="48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CC222B-0F06-4459-B26D-79274CC2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57E3-98A4-469E-A329-0491B5C1A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219" y="16497"/>
            <a:ext cx="485621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A31BF-D23C-4142-A2E2-20BF02DACC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315" y="16497"/>
            <a:ext cx="485622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1EA9F-0F14-47E3-82FB-108800A2D6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66" y="3501008"/>
            <a:ext cx="474830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82" name="TextBox 5">
            <a:extLst>
              <a:ext uri="{FF2B5EF4-FFF2-40B4-BE49-F238E27FC236}">
                <a16:creationId xmlns:a16="http://schemas.microsoft.com/office/drawing/2014/main" id="{07358E8C-5DB9-41F9-8577-B8AC21A8B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4154488"/>
            <a:ext cx="4546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ОТКРЫТИЕ МЕМОРИАЛЬНОЙ ДОСКИ, МБОУ «СРЕДНЯЯ ОБЩЕОБРАЗОВАТЕЛЬНАЯ ШКОЛА №7» Г. КАЛУГИ, 27.04.2018 ГОДА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755BB8-6925-4CD3-9473-8E274BEDC82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AB9E1C-0AEE-4111-B44D-7873FB519E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32656"/>
            <a:ext cx="474102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A1866-06B9-4628-9A75-0219441ECE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699" y="2987081"/>
            <a:ext cx="2652197" cy="398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93F38-D5A3-49D9-91EB-F9B3FD647B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91" y="332657"/>
            <a:ext cx="474102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06" name="TextBox 5">
            <a:extLst>
              <a:ext uri="{FF2B5EF4-FFF2-40B4-BE49-F238E27FC236}">
                <a16:creationId xmlns:a16="http://schemas.microsoft.com/office/drawing/2014/main" id="{C6B3A1CA-2F07-48D1-A975-DB21F2E0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460875"/>
            <a:ext cx="4211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МИТИНГ, ПОСВЯЩЕННЫЙ ДНЮ ПОБЕДЫ,</a:t>
            </a:r>
          </a:p>
          <a:p>
            <a:pPr algn="ctr"/>
            <a:r>
              <a:rPr lang="ru-RU" altLang="ru-RU" sz="2400" b="1"/>
              <a:t>8.05.2018 ГОДА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AE167-2A55-4674-95A9-DD047477A92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7" name="Рисунок 1">
            <a:extLst>
              <a:ext uri="{FF2B5EF4-FFF2-40B4-BE49-F238E27FC236}">
                <a16:creationId xmlns:a16="http://schemas.microsoft.com/office/drawing/2014/main" id="{4D161008-2525-4401-91CE-20CCCAB594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115888"/>
            <a:ext cx="83883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Box 2">
            <a:extLst>
              <a:ext uri="{FF2B5EF4-FFF2-40B4-BE49-F238E27FC236}">
                <a16:creationId xmlns:a16="http://schemas.microsoft.com/office/drawing/2014/main" id="{5236BBD9-0C90-4AEF-BC2F-3FF6512CF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876925"/>
            <a:ext cx="3825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/>
              <a:t>ПАРАД ПОБЕДЫ</a:t>
            </a:r>
          </a:p>
          <a:p>
            <a:pPr algn="ctr"/>
            <a:r>
              <a:rPr lang="ru-RU" altLang="ru-RU" sz="2800" b="1"/>
              <a:t>9 МАЯ 2018 ГОДА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3ABD6-FC33-418B-B1B8-6A672EAF326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E6B9E0-2574-47C9-995D-25F0EF128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9" y="0"/>
            <a:ext cx="473601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24C72-3632-42B2-9F08-774A0CFBF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488" y="33873"/>
            <a:ext cx="4572000" cy="339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6C33A-94A2-465E-92B9-2B6DDF4A2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521" y="341887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4" name="TextBox 5">
            <a:extLst>
              <a:ext uri="{FF2B5EF4-FFF2-40B4-BE49-F238E27FC236}">
                <a16:creationId xmlns:a16="http://schemas.microsoft.com/office/drawing/2014/main" id="{95EE7E14-919A-4177-812F-01E77528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4286250"/>
            <a:ext cx="4851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200" b="1"/>
              <a:t>ЮНАРМЕЙЦЫ В СОСТАВЕ ПОСТА №1,</a:t>
            </a:r>
          </a:p>
          <a:p>
            <a:pPr algn="ctr"/>
            <a:r>
              <a:rPr lang="ru-RU" altLang="ru-RU" sz="2200" b="1"/>
              <a:t>ВСТРЕЧА С ЭРОЙ ГЕОРГИЕВНОЙ ЖУКОВОЙ,</a:t>
            </a:r>
          </a:p>
          <a:p>
            <a:pPr algn="ctr"/>
            <a:r>
              <a:rPr lang="ru-RU" altLang="ru-RU" sz="2200" b="1"/>
              <a:t>17.05.2018 ГОДА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E1023-A85B-4551-8822-CBE1FDAB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5" name="Рисунок 1">
            <a:extLst>
              <a:ext uri="{FF2B5EF4-FFF2-40B4-BE49-F238E27FC236}">
                <a16:creationId xmlns:a16="http://schemas.microsoft.com/office/drawing/2014/main" id="{B37A6F59-6D25-4F33-8EC1-D0F4A5416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588" y="0"/>
            <a:ext cx="482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06FA38-688E-4E25-A33E-5E04F8EE43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221161-351C-48A9-9317-513EA8178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2" y="116632"/>
            <a:ext cx="4599112" cy="344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B10DA-37B0-42A8-937A-CC7BF69D37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6632"/>
            <a:ext cx="4509802" cy="338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86C1B1-B200-4318-B885-37BB1C9CFA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45638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902" name="TextBox 5">
            <a:extLst>
              <a:ext uri="{FF2B5EF4-FFF2-40B4-BE49-F238E27FC236}">
                <a16:creationId xmlns:a16="http://schemas.microsoft.com/office/drawing/2014/main" id="{90B7EA61-6D74-4DFB-9E9E-77FA31F1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532313"/>
            <a:ext cx="432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ОБЛАСТНЫЕ СОРЕВНОВАНИЯ</a:t>
            </a:r>
          </a:p>
          <a:p>
            <a:pPr algn="ctr"/>
            <a:r>
              <a:rPr lang="ru-RU" altLang="ru-RU" sz="2400" b="1"/>
              <a:t>«ОРЛЕНОК-ЗАРНИЦА»,</a:t>
            </a:r>
          </a:p>
          <a:p>
            <a:pPr algn="ctr"/>
            <a:r>
              <a:rPr lang="ru-RU" altLang="ru-RU" sz="2400" b="1"/>
              <a:t>17-18.05.2018 ГОДА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D6C0EF-6FD1-47C5-8723-9121BA99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3" name="Рисунок 1">
            <a:extLst>
              <a:ext uri="{FF2B5EF4-FFF2-40B4-BE49-F238E27FC236}">
                <a16:creationId xmlns:a16="http://schemas.microsoft.com/office/drawing/2014/main" id="{65415BF3-C6EB-44B4-9E23-AFF8531EF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447926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Рисунок 4">
            <a:extLst>
              <a:ext uri="{FF2B5EF4-FFF2-40B4-BE49-F238E27FC236}">
                <a16:creationId xmlns:a16="http://schemas.microsoft.com/office/drawing/2014/main" id="{4240A1CE-241E-45ED-8B8B-19CDF4D400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3813"/>
            <a:ext cx="24431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Рисунок 5">
            <a:extLst>
              <a:ext uri="{FF2B5EF4-FFF2-40B4-BE49-F238E27FC236}">
                <a16:creationId xmlns:a16="http://schemas.microsoft.com/office/drawing/2014/main" id="{A6F7FB66-D90D-41DC-A2F6-B46632EDB1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0163"/>
            <a:ext cx="243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Рисунок 6">
            <a:extLst>
              <a:ext uri="{FF2B5EF4-FFF2-40B4-BE49-F238E27FC236}">
                <a16:creationId xmlns:a16="http://schemas.microsoft.com/office/drawing/2014/main" id="{8521FA1D-D17A-45B5-8161-5456D8CED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0" y="3425825"/>
            <a:ext cx="2430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Рисунок 7">
            <a:extLst>
              <a:ext uri="{FF2B5EF4-FFF2-40B4-BE49-F238E27FC236}">
                <a16:creationId xmlns:a16="http://schemas.microsoft.com/office/drawing/2014/main" id="{F5ED978B-A819-48A3-960A-81271539F1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3452813"/>
            <a:ext cx="2430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Рисунок 8">
            <a:extLst>
              <a:ext uri="{FF2B5EF4-FFF2-40B4-BE49-F238E27FC236}">
                <a16:creationId xmlns:a16="http://schemas.microsoft.com/office/drawing/2014/main" id="{79E9BA54-D5EA-4C2F-9CA3-EDE9651F1C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138" y="3425825"/>
            <a:ext cx="240347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41F1A-F06B-433E-887B-E1594F2705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Рисунок 1">
            <a:extLst>
              <a:ext uri="{FF2B5EF4-FFF2-40B4-BE49-F238E27FC236}">
                <a16:creationId xmlns:a16="http://schemas.microsoft.com/office/drawing/2014/main" id="{63BA903D-E7DE-4A12-9DC4-F60DDBF13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3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74B6545F-63C0-4D65-8498-5758F9F22A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0"/>
            <a:ext cx="250031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>
            <a:extLst>
              <a:ext uri="{FF2B5EF4-FFF2-40B4-BE49-F238E27FC236}">
                <a16:creationId xmlns:a16="http://schemas.microsoft.com/office/drawing/2014/main" id="{0E8FABEF-6ACA-4D77-9BC5-CAE11CD9CB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4495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>
            <a:extLst>
              <a:ext uri="{FF2B5EF4-FFF2-40B4-BE49-F238E27FC236}">
                <a16:creationId xmlns:a16="http://schemas.microsoft.com/office/drawing/2014/main" id="{CA744460-661A-4A56-B21D-CBE39D5903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3" y="3933825"/>
            <a:ext cx="72040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8D158E-703D-4648-A2C8-17A3DEDE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7" name="Рисунок 1">
            <a:extLst>
              <a:ext uri="{FF2B5EF4-FFF2-40B4-BE49-F238E27FC236}">
                <a16:creationId xmlns:a16="http://schemas.microsoft.com/office/drawing/2014/main" id="{46576A18-45D3-448A-98A5-1A1634D5B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513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7B969-44EC-4808-BE2D-C4C612B041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96D02-0C05-457F-924A-958F99804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906" y="116632"/>
            <a:ext cx="4588511" cy="306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985B5-A6DF-4D74-8633-0179207CD4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715" y="116632"/>
            <a:ext cx="4699505" cy="313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ED7F6C-0020-4AAB-B3FD-298E281292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24" y="3645024"/>
            <a:ext cx="464089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974" name="TextBox 5">
            <a:extLst>
              <a:ext uri="{FF2B5EF4-FFF2-40B4-BE49-F238E27FC236}">
                <a16:creationId xmlns:a16="http://schemas.microsoft.com/office/drawing/2014/main" id="{5C01EA06-7138-4737-9E6A-3FE41829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379913"/>
            <a:ext cx="4500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ТОРЖЕСТВЕННЫЕ ЛИНЕЙКИ</a:t>
            </a:r>
          </a:p>
          <a:p>
            <a:pPr algn="ctr"/>
            <a:r>
              <a:rPr lang="ru-RU" altLang="ru-RU" sz="3200" b="1"/>
              <a:t>1 СЕНТЯБРЯ 2018 ГОДА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633516-D10D-41DA-A705-CCBD5E7782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Рисунок 1">
            <a:extLst>
              <a:ext uri="{FF2B5EF4-FFF2-40B4-BE49-F238E27FC236}">
                <a16:creationId xmlns:a16="http://schemas.microsoft.com/office/drawing/2014/main" id="{CA1F6173-E88C-4F9D-ACFC-084CF0908C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813" y="0"/>
            <a:ext cx="477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39CC7-01E8-4C34-89FF-48449341591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19E381-DBF9-4FA5-8D2B-83FC2F95F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767"/>
            <a:ext cx="4588511" cy="344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385788-663C-4B38-BACB-7513001521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764" y="0"/>
            <a:ext cx="4731373" cy="333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ECC65F-01CD-48BE-996B-962D933D4C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9250"/>
            <a:ext cx="4572000" cy="303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022" name="TextBox 6">
            <a:extLst>
              <a:ext uri="{FF2B5EF4-FFF2-40B4-BE49-F238E27FC236}">
                <a16:creationId xmlns:a16="http://schemas.microsoft.com/office/drawing/2014/main" id="{2FAD16C3-2B1C-49E0-A7F1-71A5A502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292600"/>
            <a:ext cx="4427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/>
              <a:t>ЮНАРМЕЙСКИЙ СЛЕТ, Г. КОЗЕЛЬСК</a:t>
            </a:r>
          </a:p>
          <a:p>
            <a:pPr algn="ctr"/>
            <a:r>
              <a:rPr lang="ru-RU" altLang="ru-RU" sz="3200" b="1"/>
              <a:t>СЕНТЯБРЬ 2018 ГОДА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3D942-88AD-4AED-BAD8-EEDD4524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3" name="Рисунок 1">
            <a:extLst>
              <a:ext uri="{FF2B5EF4-FFF2-40B4-BE49-F238E27FC236}">
                <a16:creationId xmlns:a16="http://schemas.microsoft.com/office/drawing/2014/main" id="{DCA5AC69-85F9-4519-ACA0-AC04D3873C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1228725"/>
            <a:ext cx="3060701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Рисунок 2">
            <a:extLst>
              <a:ext uri="{FF2B5EF4-FFF2-40B4-BE49-F238E27FC236}">
                <a16:creationId xmlns:a16="http://schemas.microsoft.com/office/drawing/2014/main" id="{D5B063F3-C290-47F1-B320-346F11DF61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28725"/>
            <a:ext cx="307181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Рисунок 4">
            <a:extLst>
              <a:ext uri="{FF2B5EF4-FFF2-40B4-BE49-F238E27FC236}">
                <a16:creationId xmlns:a16="http://schemas.microsoft.com/office/drawing/2014/main" id="{A5FEA514-5911-4E8D-BEE7-B2EB4BE3A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39838"/>
            <a:ext cx="306070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C8BC4-0B94-4CDC-B502-028F3682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81CEB0-28E6-4F2E-BB60-7A9611BA6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213589"/>
            <a:ext cx="3867893" cy="51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DDCC5-9A55-4462-A49A-BC4CE28447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0391"/>
            <a:ext cx="3867893" cy="51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69" name="TextBox 4">
            <a:extLst>
              <a:ext uri="{FF2B5EF4-FFF2-40B4-BE49-F238E27FC236}">
                <a16:creationId xmlns:a16="http://schemas.microsoft.com/office/drawing/2014/main" id="{C25CFE14-1DFC-449A-AC1C-20437C9CD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8642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/>
              <a:t>АКЦИЯ, ПОСВЯЩЕННАЯ ПОСАДКЕ АЛЛЕИ </a:t>
            </a:r>
          </a:p>
          <a:p>
            <a:pPr algn="ctr"/>
            <a:r>
              <a:rPr lang="ru-RU" altLang="ru-RU" sz="2800" b="1"/>
              <a:t>К 100-ЛЕТИЮ КОМСОМОЛА</a:t>
            </a:r>
          </a:p>
          <a:p>
            <a:pPr algn="ctr"/>
            <a:r>
              <a:rPr lang="ru-RU" altLang="ru-RU" sz="2800" b="1"/>
              <a:t>ОКТЯБРЬ 2018 ГОДА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5367E-6065-48D9-B715-707B3D68A86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DE1AF1-4807-4DEB-A2DC-0F963529F8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74557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092" name="TextBox 2">
            <a:extLst>
              <a:ext uri="{FF2B5EF4-FFF2-40B4-BE49-F238E27FC236}">
                <a16:creationId xmlns:a16="http://schemas.microsoft.com/office/drawing/2014/main" id="{8D5E0178-3E0B-4D38-B170-9B05E337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78463"/>
            <a:ext cx="6769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/>
              <a:t>СОРЕВНОВАНИЯ ПО ЛАЗЕРТАГУ, </a:t>
            </a:r>
            <a:r>
              <a:rPr lang="en-US" altLang="ru-RU" sz="2800" b="1"/>
              <a:t>I</a:t>
            </a:r>
            <a:r>
              <a:rPr lang="ru-RU" altLang="ru-RU" sz="2800" b="1"/>
              <a:t> МЕСТО</a:t>
            </a:r>
          </a:p>
          <a:p>
            <a:pPr algn="ctr"/>
            <a:r>
              <a:rPr lang="ru-RU" altLang="ru-RU" sz="2800" b="1"/>
              <a:t>11.10.2018 ГОДА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85397-49C1-450F-879C-BECCB330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5" name="Рисунок 1">
            <a:extLst>
              <a:ext uri="{FF2B5EF4-FFF2-40B4-BE49-F238E27FC236}">
                <a16:creationId xmlns:a16="http://schemas.microsoft.com/office/drawing/2014/main" id="{260DDA97-CD0E-497B-BE09-A132A814D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0"/>
            <a:ext cx="483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2D9D4F-84BE-43B7-A38B-95BC7E1AE0F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2BD140-D8E3-4917-9B40-937156B05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44623"/>
            <a:ext cx="4509193" cy="338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F2EB8-E571-4742-9369-07F8A9BE7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4623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C5DD44-E173-4110-B168-8A324D958D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75" y="3426518"/>
            <a:ext cx="4498843" cy="337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142" name="TextBox 6">
            <a:extLst>
              <a:ext uri="{FF2B5EF4-FFF2-40B4-BE49-F238E27FC236}">
                <a16:creationId xmlns:a16="http://schemas.microsoft.com/office/drawing/2014/main" id="{6A5D1EFA-16DA-49C3-AE39-3A4C85A84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635500"/>
            <a:ext cx="3887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/>
              <a:t>ФЛЕШМОБ «КАТЮША»</a:t>
            </a:r>
          </a:p>
          <a:p>
            <a:pPr algn="ctr"/>
            <a:r>
              <a:rPr lang="ru-RU" altLang="ru-RU" sz="2800" b="1"/>
              <a:t>16.10.2018 ГОДА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86FB2-CF24-4BAD-9796-8710A128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A9A782-27B4-42C5-A969-6A6925BB05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4664009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86B81-DB1F-470B-994B-70F3C09AD4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64" y="-1"/>
            <a:ext cx="4819464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9D995F-08A9-440C-A8C9-659C85E10B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8" y="3375854"/>
            <a:ext cx="4752528" cy="336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66" name="TextBox 5">
            <a:extLst>
              <a:ext uri="{FF2B5EF4-FFF2-40B4-BE49-F238E27FC236}">
                <a16:creationId xmlns:a16="http://schemas.microsoft.com/office/drawing/2014/main" id="{EC4AFB7C-656C-48C3-96B2-84EA720B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4225925"/>
            <a:ext cx="4697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ПОСВЯЩЕНИЕ В ЮНАРМИЮ И ДЕТСКУЮ ШКОЛЬНУЮ ОРГАНИЗАЦИЮ «ЗЕЛЕНЫЙ ОСТРОВ»</a:t>
            </a:r>
          </a:p>
          <a:p>
            <a:pPr algn="ctr"/>
            <a:r>
              <a:rPr lang="ru-RU" altLang="ru-RU" sz="2400" b="1"/>
              <a:t>24.10.2018 ГОДА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5D782-3703-4F37-8A61-20927D09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Рисунок 1">
            <a:extLst>
              <a:ext uri="{FF2B5EF4-FFF2-40B4-BE49-F238E27FC236}">
                <a16:creationId xmlns:a16="http://schemas.microsoft.com/office/drawing/2014/main" id="{ADD4B2C4-DCD2-4601-A54F-947EAE05B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700"/>
            <a:ext cx="2436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">
            <a:extLst>
              <a:ext uri="{FF2B5EF4-FFF2-40B4-BE49-F238E27FC236}">
                <a16:creationId xmlns:a16="http://schemas.microsoft.com/office/drawing/2014/main" id="{F1112034-1CD9-4AC2-BE9E-0B4E6E044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50" y="-23813"/>
            <a:ext cx="2441575" cy="35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>
            <a:extLst>
              <a:ext uri="{FF2B5EF4-FFF2-40B4-BE49-F238E27FC236}">
                <a16:creationId xmlns:a16="http://schemas.microsoft.com/office/drawing/2014/main" id="{A0DC6F51-B544-44AF-AE7D-16F6DC42A8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700"/>
            <a:ext cx="249713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>
            <a:extLst>
              <a:ext uri="{FF2B5EF4-FFF2-40B4-BE49-F238E27FC236}">
                <a16:creationId xmlns:a16="http://schemas.microsoft.com/office/drawing/2014/main" id="{B8E87157-0FB7-414A-88FC-D1150791EA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30588"/>
            <a:ext cx="24749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>
            <a:extLst>
              <a:ext uri="{FF2B5EF4-FFF2-40B4-BE49-F238E27FC236}">
                <a16:creationId xmlns:a16="http://schemas.microsoft.com/office/drawing/2014/main" id="{EC763511-BEBF-4ECD-9B5F-74397B76DE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530600"/>
            <a:ext cx="243998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7">
            <a:extLst>
              <a:ext uri="{FF2B5EF4-FFF2-40B4-BE49-F238E27FC236}">
                <a16:creationId xmlns:a16="http://schemas.microsoft.com/office/drawing/2014/main" id="{FB0836A5-CDC1-4B16-A80F-67E2924F8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425825"/>
            <a:ext cx="2511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30CF4-C7A5-4CC4-835E-05D3647E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72DC7A-648C-40D5-BCDC-3D666971EA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102" y="260648"/>
            <a:ext cx="4750662" cy="316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188" name="Рисунок 4">
            <a:extLst>
              <a:ext uri="{FF2B5EF4-FFF2-40B4-BE49-F238E27FC236}">
                <a16:creationId xmlns:a16="http://schemas.microsoft.com/office/drawing/2014/main" id="{A1E98A7F-0CF8-43F9-94A4-3179443880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63" y="0"/>
            <a:ext cx="2827338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Рисунок 5">
            <a:extLst>
              <a:ext uri="{FF2B5EF4-FFF2-40B4-BE49-F238E27FC236}">
                <a16:creationId xmlns:a16="http://schemas.microsoft.com/office/drawing/2014/main" id="{6B7D65FA-7B39-455C-A284-0C49B52379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913" y="3036888"/>
            <a:ext cx="27400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6">
            <a:extLst>
              <a:ext uri="{FF2B5EF4-FFF2-40B4-BE49-F238E27FC236}">
                <a16:creationId xmlns:a16="http://schemas.microsoft.com/office/drawing/2014/main" id="{DDB4AAB4-66E4-40FD-90E2-EDA2DB66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08500"/>
            <a:ext cx="39592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/>
              <a:t>СОРЕВНОВАНИЯ «ОТЛИЧНЫЙ СТРЕЛОК»</a:t>
            </a:r>
          </a:p>
          <a:p>
            <a:pPr algn="ctr"/>
            <a:r>
              <a:rPr lang="ru-RU" altLang="ru-RU" sz="2800" b="1"/>
              <a:t>26.10.2018 ГОДА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6591B-8B90-4155-8397-5675FCBC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50F3FD-007D-4861-AAB8-CD607AF0A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9" y="-2482"/>
            <a:ext cx="4736017" cy="355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C9114-7E65-4848-AFCB-D9EE97AF26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2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8D32B-EB51-4823-A863-A87776AAC5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521" y="3426519"/>
            <a:ext cx="4575308" cy="343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4214" name="TextBox 5">
            <a:extLst>
              <a:ext uri="{FF2B5EF4-FFF2-40B4-BE49-F238E27FC236}">
                <a16:creationId xmlns:a16="http://schemas.microsoft.com/office/drawing/2014/main" id="{3A3769B8-0484-4C65-87FF-01FCA6D3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225925"/>
            <a:ext cx="4105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НАШИ МАЛЕНЬКИЕ ГОСТИ – </a:t>
            </a:r>
          </a:p>
          <a:p>
            <a:pPr algn="ctr"/>
            <a:r>
              <a:rPr lang="ru-RU" altLang="ru-RU" sz="2400" b="1"/>
              <a:t>ПОДГОТОВИТЕЛЬНАЯ ГРУППА МДБОУ № 34 «ЗОРЕНЬКА»</a:t>
            </a:r>
          </a:p>
          <a:p>
            <a:pPr algn="ctr"/>
            <a:r>
              <a:rPr lang="ru-RU" altLang="ru-RU" sz="2400" b="1"/>
              <a:t>29.10.2018 ГОДА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C88887-DC34-44BC-A144-35A1684B6A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C00F26-844B-4839-85AA-DA794C4F05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7" y="116632"/>
            <a:ext cx="4224469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04A24-D87E-48E7-953C-B278712456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338" y="188640"/>
            <a:ext cx="4627662" cy="308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237" name="TextBox 4">
            <a:extLst>
              <a:ext uri="{FF2B5EF4-FFF2-40B4-BE49-F238E27FC236}">
                <a16:creationId xmlns:a16="http://schemas.microsoft.com/office/drawing/2014/main" id="{2C5F4237-A2F5-4E88-9DD0-747F85A8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35450"/>
            <a:ext cx="44275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СБОР ДЕТСКОЙ ОРГАНИЗАЦИИ «ЗЕЛЕНЫЙ ОСТРОВ», ПОСВЯЩЕННЫЙ 100-ЛЕТИЮ КОМСОМОЛА</a:t>
            </a:r>
          </a:p>
          <a:p>
            <a:pPr algn="ctr"/>
            <a:r>
              <a:rPr lang="ru-RU" altLang="ru-RU" sz="2400" b="1"/>
              <a:t>6.11.2018 ГОДА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59351D-47A6-4888-B355-7A74EC29CF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1A4FF4-65A1-4A61-BC7A-2DCAA8C11E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688351-86C1-4A7A-8454-85CE7636CE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10" y="3356993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B6080-4D7B-4C0A-99D2-EFE18EF179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73" y="44624"/>
            <a:ext cx="4471031" cy="335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6262" name="TextBox 5">
            <a:extLst>
              <a:ext uri="{FF2B5EF4-FFF2-40B4-BE49-F238E27FC236}">
                <a16:creationId xmlns:a16="http://schemas.microsoft.com/office/drawing/2014/main" id="{34C681A6-9CEB-4B37-A9AC-B897E0E0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437063"/>
            <a:ext cx="3889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/>
              <a:t>ГЕОГРАФИЧЕСКИЙ ДИКТАКТ </a:t>
            </a:r>
          </a:p>
          <a:p>
            <a:pPr algn="ctr"/>
            <a:r>
              <a:rPr lang="ru-RU" altLang="ru-RU" sz="2800" b="1"/>
              <a:t>11.11.2018 ГОДА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B9B761-9C56-45EE-954C-A5E7CB9D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2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C2503C-0898-45A2-9C42-B731402D97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82"/>
            <a:ext cx="31683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A48F4-63FD-487E-A7D5-BB1C8E69C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18" y="2876330"/>
            <a:ext cx="2059971" cy="398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3BCAC-242B-46AC-B6C3-ED0879D9D9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0648"/>
            <a:ext cx="4575724" cy="30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7286" name="TextBox 5">
            <a:extLst>
              <a:ext uri="{FF2B5EF4-FFF2-40B4-BE49-F238E27FC236}">
                <a16:creationId xmlns:a16="http://schemas.microsoft.com/office/drawing/2014/main" id="{30B215CC-1BA8-4A67-9F25-EC7708BBB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4221163"/>
            <a:ext cx="4287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ПОМОЩЬ В ПОДГОТОВКЕ АКЦИИ </a:t>
            </a:r>
          </a:p>
          <a:p>
            <a:pPr algn="ctr"/>
            <a:r>
              <a:rPr lang="ru-RU" altLang="ru-RU" sz="2400" b="1"/>
              <a:t>«ЩЕДРЫЙ ВТОРНИК»</a:t>
            </a:r>
          </a:p>
          <a:p>
            <a:pPr algn="ctr"/>
            <a:r>
              <a:rPr lang="ru-RU" altLang="ru-RU" sz="2400" b="1"/>
              <a:t>27.11.2018 ГОДА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895C92-029D-4751-8B42-3D907D56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7805A-07D3-4E4D-A009-89B98E04D6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54833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308" name="TextBox 4">
            <a:extLst>
              <a:ext uri="{FF2B5EF4-FFF2-40B4-BE49-F238E27FC236}">
                <a16:creationId xmlns:a16="http://schemas.microsoft.com/office/drawing/2014/main" id="{40758AEF-ED9D-4A3F-8981-6E5AEDFE7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7416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МИТИНГ, ПОСВЯЩЕННЫЙ ВВОДУ ВОЙСК </a:t>
            </a:r>
          </a:p>
          <a:p>
            <a:pPr algn="ctr"/>
            <a:r>
              <a:rPr lang="ru-RU" altLang="ru-RU" sz="2400" b="1"/>
              <a:t>В АФГАНИСТАН</a:t>
            </a:r>
          </a:p>
          <a:p>
            <a:pPr algn="ctr"/>
            <a:r>
              <a:rPr lang="ru-RU" altLang="ru-RU" sz="2400" b="1"/>
              <a:t>25.12.2018 ГОДА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18BEFD-78FB-46EC-BB0D-029802A41C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462294"/>
            <a:ext cx="5391705" cy="303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314</Words>
  <Application>Microsoft Office PowerPoint</Application>
  <PresentationFormat>Экран (4:3)</PresentationFormat>
  <Paragraphs>88</Paragraphs>
  <Slides>95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8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!</cp:lastModifiedBy>
  <cp:revision>169</cp:revision>
  <dcterms:created xsi:type="dcterms:W3CDTF">2019-02-16T20:49:14Z</dcterms:created>
  <dcterms:modified xsi:type="dcterms:W3CDTF">2019-02-28T06:22:53Z</dcterms:modified>
</cp:coreProperties>
</file>