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1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821E-85D2-4083-BDA1-2ECDDD4B9B1A}" type="datetimeFigureOut">
              <a:rPr lang="ru-RU" smtClean="0"/>
              <a:t>25.02.2019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4EF5-DE42-4928-AC28-C50878E729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5487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821E-85D2-4083-BDA1-2ECDDD4B9B1A}" type="datetimeFigureOut">
              <a:rPr lang="ru-RU" smtClean="0"/>
              <a:t>25.02.2019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4EF5-DE42-4928-AC28-C50878E729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751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821E-85D2-4083-BDA1-2ECDDD4B9B1A}" type="datetimeFigureOut">
              <a:rPr lang="ru-RU" smtClean="0"/>
              <a:t>25.02.2019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4EF5-DE42-4928-AC28-C50878E729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178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821E-85D2-4083-BDA1-2ECDDD4B9B1A}" type="datetimeFigureOut">
              <a:rPr lang="ru-RU" smtClean="0"/>
              <a:t>25.02.2019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4EF5-DE42-4928-AC28-C50878E729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462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821E-85D2-4083-BDA1-2ECDDD4B9B1A}" type="datetimeFigureOut">
              <a:rPr lang="ru-RU" smtClean="0"/>
              <a:t>25.02.2019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4EF5-DE42-4928-AC28-C50878E729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547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821E-85D2-4083-BDA1-2ECDDD4B9B1A}" type="datetimeFigureOut">
              <a:rPr lang="ru-RU" smtClean="0"/>
              <a:t>25.02.2019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4EF5-DE42-4928-AC28-C50878E729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442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821E-85D2-4083-BDA1-2ECDDD4B9B1A}" type="datetimeFigureOut">
              <a:rPr lang="ru-RU" smtClean="0"/>
              <a:t>25.02.2019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4EF5-DE42-4928-AC28-C50878E729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033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821E-85D2-4083-BDA1-2ECDDD4B9B1A}" type="datetimeFigureOut">
              <a:rPr lang="ru-RU" smtClean="0"/>
              <a:t>25.02.2019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4EF5-DE42-4928-AC28-C50878E729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690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821E-85D2-4083-BDA1-2ECDDD4B9B1A}" type="datetimeFigureOut">
              <a:rPr lang="ru-RU" smtClean="0"/>
              <a:t>25.02.2019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4EF5-DE42-4928-AC28-C50878E729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17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821E-85D2-4083-BDA1-2ECDDD4B9B1A}" type="datetimeFigureOut">
              <a:rPr lang="ru-RU" smtClean="0"/>
              <a:t>25.02.2019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4EF5-DE42-4928-AC28-C50878E729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674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821E-85D2-4083-BDA1-2ECDDD4B9B1A}" type="datetimeFigureOut">
              <a:rPr lang="ru-RU" smtClean="0"/>
              <a:t>25.02.2019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4EF5-DE42-4928-AC28-C50878E729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1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5821E-85D2-4083-BDA1-2ECDDD4B9B1A}" type="datetimeFigureOut">
              <a:rPr lang="ru-RU" smtClean="0"/>
              <a:t>25.02.2019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94EF5-DE42-4928-AC28-C50878E729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26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Autofit/>
          </a:bodyPr>
          <a:lstStyle/>
          <a:p>
            <a:r>
              <a:rPr lang="ru-RU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рубеже воинской доблести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349489"/>
            <a:ext cx="9144000" cy="1655762"/>
          </a:xfrm>
        </p:spPr>
        <p:txBody>
          <a:bodyPr>
            <a:noAutofit/>
          </a:bodyPr>
          <a:lstStyle/>
          <a:p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братских могилах не ставят крестов,</a:t>
            </a:r>
            <a:b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вдовы на них не рыдают,</a:t>
            </a:r>
            <a:b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ним кто-то приносит букеты цветов,</a:t>
            </a:r>
            <a:b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Вечный огонь зажигают.</a:t>
            </a:r>
          </a:p>
          <a:p>
            <a:pPr algn="r"/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(В.С. Высоцкий)</a:t>
            </a:r>
          </a:p>
        </p:txBody>
      </p:sp>
    </p:spTree>
    <p:extLst>
      <p:ext uri="{BB962C8B-B14F-4D97-AF65-F5344CB8AC3E}">
        <p14:creationId xmlns:p14="http://schemas.microsoft.com/office/powerpoint/2010/main" val="146000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0"/>
    </mc:Choice>
    <mc:Fallback xmlns="">
      <p:transition spd="slow" advTm="47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868" y="0"/>
            <a:ext cx="8197668" cy="61482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2216" y="6148251"/>
            <a:ext cx="11146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старту лыжного пробега</a:t>
            </a:r>
          </a:p>
        </p:txBody>
      </p:sp>
    </p:spTree>
    <p:extLst>
      <p:ext uri="{BB962C8B-B14F-4D97-AF65-F5344CB8AC3E}">
        <p14:creationId xmlns:p14="http://schemas.microsoft.com/office/powerpoint/2010/main" val="19648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13"/>
    </mc:Choice>
    <mc:Fallback xmlns="">
      <p:transition spd="slow" advTm="531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903" y="87085"/>
            <a:ext cx="7045234" cy="52839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31520" y="5599611"/>
            <a:ext cx="10894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Старт пробега по местам боев 24 лыжного батальона с немецко-фашистскими захватчиками</a:t>
            </a:r>
          </a:p>
        </p:txBody>
      </p:sp>
    </p:spTree>
    <p:extLst>
      <p:ext uri="{BB962C8B-B14F-4D97-AF65-F5344CB8AC3E}">
        <p14:creationId xmlns:p14="http://schemas.microsoft.com/office/powerpoint/2010/main" val="370039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3"/>
    </mc:Choice>
    <mc:Fallback xmlns="">
      <p:transition spd="slow" advTm="415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295" y="0"/>
            <a:ext cx="7219407" cy="54145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-1" y="5625737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так лыжники 24 лыжного батальона пробирались в тыл к фашистам, чтобы перекрыть дорогу ведущую на Москву</a:t>
            </a:r>
          </a:p>
        </p:txBody>
      </p:sp>
    </p:spTree>
    <p:extLst>
      <p:ext uri="{BB962C8B-B14F-4D97-AF65-F5344CB8AC3E}">
        <p14:creationId xmlns:p14="http://schemas.microsoft.com/office/powerpoint/2010/main" val="52434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1"/>
    </mc:Choice>
    <mc:Fallback xmlns="">
      <p:transition spd="slow" advTm="508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7302" y="0"/>
            <a:ext cx="7895772" cy="59218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27314" y="5921829"/>
            <a:ext cx="10615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Обед был вкусным и сытным</a:t>
            </a:r>
          </a:p>
        </p:txBody>
      </p:sp>
    </p:spTree>
    <p:extLst>
      <p:ext uri="{BB962C8B-B14F-4D97-AF65-F5344CB8AC3E}">
        <p14:creationId xmlns:p14="http://schemas.microsoft.com/office/powerpoint/2010/main" val="192285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5"/>
    </mc:Choice>
    <mc:Fallback xmlns="">
      <p:transition spd="slow" advTm="506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119" y="0"/>
            <a:ext cx="7977051" cy="59827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18011" y="5947955"/>
            <a:ext cx="11347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Общее фото всех участников лыжного пробега</a:t>
            </a:r>
          </a:p>
        </p:txBody>
      </p:sp>
    </p:spTree>
    <p:extLst>
      <p:ext uri="{BB962C8B-B14F-4D97-AF65-F5344CB8AC3E}">
        <p14:creationId xmlns:p14="http://schemas.microsoft.com/office/powerpoint/2010/main" val="56853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3"/>
    </mc:Choice>
    <mc:Fallback xmlns="">
      <p:transition spd="slow" advTm="587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302" y="0"/>
            <a:ext cx="8278948" cy="62092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66651" y="6209211"/>
            <a:ext cx="1047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 участники пробега получили подарок в память о мероприятии</a:t>
            </a:r>
          </a:p>
        </p:txBody>
      </p:sp>
    </p:spTree>
    <p:extLst>
      <p:ext uri="{BB962C8B-B14F-4D97-AF65-F5344CB8AC3E}">
        <p14:creationId xmlns:p14="http://schemas.microsoft.com/office/powerpoint/2010/main" val="203136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3"/>
    </mc:Choice>
    <mc:Fallback xmlns="">
      <p:transition spd="slow" advTm="543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6072777" cy="45545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224" y="0"/>
            <a:ext cx="6072776" cy="45545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5" name="TextBox 4"/>
          <p:cNvSpPr txBox="1"/>
          <p:nvPr/>
        </p:nvSpPr>
        <p:spPr>
          <a:xfrm>
            <a:off x="976813" y="4841966"/>
            <a:ext cx="10406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Прибытие к месту проведения мероприятия, деревня Новые Клины, братская могила воинов погибших в этих местах 1942 году</a:t>
            </a:r>
          </a:p>
        </p:txBody>
      </p:sp>
    </p:spTree>
    <p:extLst>
      <p:ext uri="{BB962C8B-B14F-4D97-AF65-F5344CB8AC3E}">
        <p14:creationId xmlns:p14="http://schemas.microsoft.com/office/powerpoint/2010/main" val="154828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6"/>
    </mc:Choice>
    <mc:Fallback xmlns="">
      <p:transition spd="slow" advTm="609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102" y="60960"/>
            <a:ext cx="7402287" cy="55517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836023" y="5780782"/>
            <a:ext cx="10833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Митинг открыли поисковики отряда «Воря» стихами и рассказом о боях в этих местах</a:t>
            </a:r>
          </a:p>
        </p:txBody>
      </p:sp>
    </p:spTree>
    <p:extLst>
      <p:ext uri="{BB962C8B-B14F-4D97-AF65-F5344CB8AC3E}">
        <p14:creationId xmlns:p14="http://schemas.microsoft.com/office/powerpoint/2010/main" val="214210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1"/>
    </mc:Choice>
    <mc:Fallback xmlns="">
      <p:transition spd="slow" advTm="476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501" y="0"/>
            <a:ext cx="7593875" cy="56954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57942" y="5780782"/>
            <a:ext cx="10458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Юнармейцы читают стихи посвященные воинам погибшим в годы Великой Отечественной войны</a:t>
            </a:r>
          </a:p>
        </p:txBody>
      </p:sp>
    </p:spTree>
    <p:extLst>
      <p:ext uri="{BB962C8B-B14F-4D97-AF65-F5344CB8AC3E}">
        <p14:creationId xmlns:p14="http://schemas.microsoft.com/office/powerpoint/2010/main" val="281631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9"/>
    </mc:Choice>
    <mc:Fallback xmlns="">
      <p:transition spd="slow" advTm="384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943" y="0"/>
            <a:ext cx="7524205" cy="56431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88275" y="5765075"/>
            <a:ext cx="10711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Местные жители – уроженцы деревни Новые Клины пришли на митинг, что бы почтить память бойцов 24 лыжного батальона</a:t>
            </a:r>
          </a:p>
        </p:txBody>
      </p:sp>
    </p:spTree>
    <p:extLst>
      <p:ext uri="{BB962C8B-B14F-4D97-AF65-F5344CB8AC3E}">
        <p14:creationId xmlns:p14="http://schemas.microsoft.com/office/powerpoint/2010/main" val="216308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0"/>
    </mc:Choice>
    <mc:Fallback xmlns="">
      <p:transition spd="slow" advTm="332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188" y="0"/>
            <a:ext cx="7199085" cy="53993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27314" y="5473005"/>
            <a:ext cx="107725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Награждение одного из организаторов лыжного пробега </a:t>
            </a:r>
          </a:p>
          <a:p>
            <a:pPr algn="ctr"/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Кальченко Г.В. Благодарственным письмом от администрации </a:t>
            </a:r>
          </a:p>
          <a:p>
            <a:pPr algn="ctr"/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МР «Износковский район»</a:t>
            </a:r>
          </a:p>
        </p:txBody>
      </p:sp>
    </p:spTree>
    <p:extLst>
      <p:ext uri="{BB962C8B-B14F-4D97-AF65-F5344CB8AC3E}">
        <p14:creationId xmlns:p14="http://schemas.microsoft.com/office/powerpoint/2010/main" val="194643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31"/>
    </mc:Choice>
    <mc:Fallback xmlns="">
      <p:transition spd="slow" advTm="1013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1643" y="-4355"/>
            <a:ext cx="7262949" cy="54472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66057" y="5442857"/>
            <a:ext cx="11138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Молебен в память о воинах погибших на Износковской земле</a:t>
            </a:r>
          </a:p>
        </p:txBody>
      </p:sp>
    </p:spTree>
    <p:extLst>
      <p:ext uri="{BB962C8B-B14F-4D97-AF65-F5344CB8AC3E}">
        <p14:creationId xmlns:p14="http://schemas.microsoft.com/office/powerpoint/2010/main" val="203536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5"/>
    </mc:Choice>
    <mc:Fallback xmlns="">
      <p:transition spd="slow" advTm="546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6072777" cy="45545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223" y="0"/>
            <a:ext cx="6072777" cy="45545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00594" y="4981303"/>
            <a:ext cx="11425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Возложение цветов и зажжённых свечей</a:t>
            </a:r>
          </a:p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братские могилы</a:t>
            </a:r>
          </a:p>
        </p:txBody>
      </p:sp>
    </p:spTree>
    <p:extLst>
      <p:ext uri="{BB962C8B-B14F-4D97-AF65-F5344CB8AC3E}">
        <p14:creationId xmlns:p14="http://schemas.microsoft.com/office/powerpoint/2010/main" val="240130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46"/>
    </mc:Choice>
    <mc:Fallback xmlns="">
      <p:transition spd="slow" advTm="714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83" y="69667"/>
            <a:ext cx="7628708" cy="57215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42309" y="5913120"/>
            <a:ext cx="8186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Возложение цветов местными жителями</a:t>
            </a:r>
          </a:p>
        </p:txBody>
      </p:sp>
    </p:spTree>
    <p:extLst>
      <p:ext uri="{BB962C8B-B14F-4D97-AF65-F5344CB8AC3E}">
        <p14:creationId xmlns:p14="http://schemas.microsoft.com/office/powerpoint/2010/main" val="283308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7"/>
    </mc:Choice>
    <mc:Fallback xmlns="">
      <p:transition spd="slow" advTm="5137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171</Words>
  <Application>Microsoft Office PowerPoint</Application>
  <PresentationFormat>Широкоэкранный</PresentationFormat>
  <Paragraphs>20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На рубеже воинской доблести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рубеже воинской доблести</dc:title>
  <dc:creator>тест</dc:creator>
  <cp:lastModifiedBy>!</cp:lastModifiedBy>
  <cp:revision>11</cp:revision>
  <dcterms:created xsi:type="dcterms:W3CDTF">2019-02-22T19:30:06Z</dcterms:created>
  <dcterms:modified xsi:type="dcterms:W3CDTF">2019-02-25T05:39:09Z</dcterms:modified>
</cp:coreProperties>
</file>