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37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20162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Юнармейский отряд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«Дружина»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Отряд был создан в 2018 году в МКОУ «</a:t>
            </a:r>
            <a:r>
              <a:rPr lang="ru-RU" dirty="0" err="1" smtClean="0"/>
              <a:t>Кременская</a:t>
            </a:r>
            <a:r>
              <a:rPr lang="ru-RU" dirty="0" smtClean="0"/>
              <a:t> СОШ». За прошедший год юнармейцы принимали активное участие в районных и областных мероприятиях.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287" y="2228112"/>
            <a:ext cx="17192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по военно-прикладным видам спорта в </a:t>
            </a:r>
            <a:r>
              <a:rPr lang="ru-RU" dirty="0" err="1" smtClean="0"/>
              <a:t>г.кондрово</a:t>
            </a:r>
            <a:endParaRPr lang="ru-RU" dirty="0"/>
          </a:p>
        </p:txBody>
      </p:sp>
      <p:pic>
        <p:nvPicPr>
          <p:cNvPr id="1026" name="Picture 2" descr="C:\Users\User\Desktop\соревнования в кондрово\20190208_102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335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оревнования в кондрово\20190208_1201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303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оревнования в кондрово\обраб\20190208_1424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43032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соревнования в кондрово\обраб\20190208_1426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8" y="4077072"/>
            <a:ext cx="430320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«День пожилого человека»</a:t>
            </a:r>
            <a:endParaRPr lang="ru-RU" dirty="0"/>
          </a:p>
        </p:txBody>
      </p:sp>
      <p:pic>
        <p:nvPicPr>
          <p:cNvPr id="1026" name="Picture 2" descr="C:\Users\User\Desktop\волонтерство\помощь ветеранам\20171002_1413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олонтерство\помощь ветеранам\20171002_1409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8858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«Полотно Победы»,    «Георгиевская Ленточка»</a:t>
            </a:r>
            <a:endParaRPr lang="ru-RU" dirty="0"/>
          </a:p>
        </p:txBody>
      </p:sp>
      <p:pic>
        <p:nvPicPr>
          <p:cNvPr id="2050" name="Picture 2" descr="C:\Users\User\Desktop\волонтерство\к 9 мая\IMG_1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4752528" cy="33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олонтерство\9 мая\Акция Настоящий супергер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7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Акция «Чистый берег»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Уборка Братских могил</a:t>
            </a:r>
            <a:endParaRPr lang="ru-RU" dirty="0"/>
          </a:p>
        </p:txBody>
      </p:sp>
      <p:pic>
        <p:nvPicPr>
          <p:cNvPr id="3074" name="Picture 2" descr="C:\Users\User\Desktop\волонтерство\чистый берег\IMG_16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910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волонтерство\чистый берег\IMG_16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289425" cy="33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7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начиналось всё с посвящения…</a:t>
            </a:r>
            <a:endParaRPr lang="ru-RU" dirty="0"/>
          </a:p>
        </p:txBody>
      </p:sp>
      <p:pic>
        <p:nvPicPr>
          <p:cNvPr id="4099" name="Picture 3" descr="C:\Users\User\Desktop\ЮНАРМИЯ\ОБРАБ\IMG_4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64601"/>
            <a:ext cx="3816424" cy="25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ЮНАРМИЯ\ОБРАБ\IMG_47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75809"/>
            <a:ext cx="378278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ЮНАРМИЯ\ОБРАБ\IMG_48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93807"/>
            <a:ext cx="3958382" cy="26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ЮНАРМИЯ\ОБРАБ\IMG_51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407" y="3893807"/>
            <a:ext cx="4098032" cy="27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Подготовка к районному смотру строя и песни</a:t>
            </a:r>
            <a:endParaRPr lang="ru-RU" sz="2800" dirty="0"/>
          </a:p>
        </p:txBody>
      </p:sp>
      <p:pic>
        <p:nvPicPr>
          <p:cNvPr id="5122" name="Picture 2" descr="C:\Users\User\Desktop\ЮНАРМИЯ\юнармия Кременск\IMG_1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5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ЮНАРМИЯ\юнармия Кременск\IMG_1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760" y="1113704"/>
            <a:ext cx="4341568" cy="28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ЮНАРМИЯ\юнармия Кременск\IMG_14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56088"/>
            <a:ext cx="3960906" cy="26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ЮНАРМИЯ\юнармия Кременск\IMG_14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760" y="4075449"/>
            <a:ext cx="4070704" cy="26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</a:t>
            </a:r>
            <a:r>
              <a:rPr lang="ru-RU" dirty="0" err="1" smtClean="0"/>
              <a:t>уфсин</a:t>
            </a:r>
            <a:r>
              <a:rPr lang="ru-RU" dirty="0" smtClean="0"/>
              <a:t> ИК-4 в </a:t>
            </a:r>
            <a:r>
              <a:rPr lang="ru-RU" dirty="0" err="1" smtClean="0"/>
              <a:t>г.Медынь</a:t>
            </a:r>
            <a:endParaRPr lang="ru-RU" dirty="0"/>
          </a:p>
        </p:txBody>
      </p:sp>
      <p:pic>
        <p:nvPicPr>
          <p:cNvPr id="6146" name="Picture 2" descr="C:\Users\User\Desktop\ЮНАРМИЯ\в.ч. ИК-4\IMG_2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4125545" cy="27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ЮНАРМИЯ\в.ч. ИК-4\IMG_21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125544" cy="27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ЮНАРМИЯ\в.ч. ИК-4\IMG_21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390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ЮНАРМИЯ\в.ч. ИК-4\IMG_2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07637"/>
            <a:ext cx="4125544" cy="27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Областные соревнования среди юнармейских отрядов</a:t>
            </a:r>
            <a:endParaRPr lang="ru-RU" dirty="0"/>
          </a:p>
        </p:txBody>
      </p:sp>
      <p:pic>
        <p:nvPicPr>
          <p:cNvPr id="7170" name="Picture 2" descr="C:\Users\User\Desktop\ЮНАРМИЯ\соревнования юнармейцев\20180920_094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ЮНАРМИЯ\соревнования юнармейцев\20180920_1234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032" y="134076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ЮНАРМИЯ\соревнования юнармейцев\20180920_1306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254151" cy="25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ЮНАРМИЯ\соревнования юнармейцев\20180920_1449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022" y="4307791"/>
            <a:ext cx="3113450" cy="2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ЮНАРМИЯ\соревнования юнармейцев\20180920_1551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109" y="4221088"/>
            <a:ext cx="3499957" cy="26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512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Областные соревнования по </a:t>
            </a:r>
            <a:r>
              <a:rPr lang="ru-RU" dirty="0" err="1" smtClean="0"/>
              <a:t>лазертагу</a:t>
            </a:r>
            <a:endParaRPr lang="ru-RU" dirty="0"/>
          </a:p>
        </p:txBody>
      </p:sp>
      <p:pic>
        <p:nvPicPr>
          <p:cNvPr id="8194" name="Picture 2" descr="C:\Users\User\Desktop\ЮНАРМИЯ\лазертаг\20181011_1049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1"/>
          <a:stretch/>
        </p:blipFill>
        <p:spPr bwMode="auto">
          <a:xfrm>
            <a:off x="323528" y="980728"/>
            <a:ext cx="4528233" cy="28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ЮНАРМИЯ\лазертаг\20181011_1144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3954085"/>
            <a:ext cx="2661760" cy="28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ЮНАРМИЯ\лазертаг\20181011_114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855634" cy="28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ЮНАРМИЯ\лазертаг\20181011_1151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898" y="4170649"/>
            <a:ext cx="3247963" cy="24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Открытие доски почёта в </a:t>
            </a:r>
            <a:r>
              <a:rPr lang="ru-RU" sz="2800" dirty="0" err="1" smtClean="0"/>
              <a:t>уфсин</a:t>
            </a:r>
            <a:r>
              <a:rPr lang="ru-RU" sz="2800" dirty="0" smtClean="0"/>
              <a:t> ик-4 в </a:t>
            </a:r>
            <a:r>
              <a:rPr lang="ru-RU" sz="2800" dirty="0" err="1" smtClean="0"/>
              <a:t>г.медынь</a:t>
            </a:r>
            <a:r>
              <a:rPr lang="ru-RU" sz="2800" dirty="0" smtClean="0"/>
              <a:t> служащим, погибшим в годы ВОВ</a:t>
            </a:r>
            <a:endParaRPr lang="ru-RU" sz="2800" dirty="0"/>
          </a:p>
        </p:txBody>
      </p:sp>
      <p:pic>
        <p:nvPicPr>
          <p:cNvPr id="1026" name="Picture 2" descr="C:\Users\User\Desktop\фото октябрь\открытие доски почёта\IMG_2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08" y="1356341"/>
            <a:ext cx="3553852" cy="23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октябрь\открытие доски почёта\IMG_22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765505" cy="25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октябрь\открытие доски почёта\IMG_2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42321"/>
            <a:ext cx="4269560" cy="28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октябрь\открытие доски почёта\IMG_22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355" y="4065374"/>
            <a:ext cx="3934979" cy="26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Мероприятие к 100-летию </a:t>
            </a:r>
            <a:r>
              <a:rPr lang="ru-RU" dirty="0" err="1" smtClean="0"/>
              <a:t>влксм</a:t>
            </a:r>
            <a:endParaRPr lang="ru-RU" dirty="0"/>
          </a:p>
        </p:txBody>
      </p:sp>
      <p:pic>
        <p:nvPicPr>
          <p:cNvPr id="1026" name="Picture 2" descr="C:\Users\User\Desktop\фото октябрь\20181024_135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488877" cy="33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октябрь\20181024_1401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октябрь\20181024_1406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202" y="1412776"/>
            <a:ext cx="2561696" cy="34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октябрь\IMG_23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818" y="119675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памятника учителям и ученикам, погибшим во время </a:t>
            </a:r>
            <a:r>
              <a:rPr lang="ru-RU" dirty="0" err="1" smtClean="0"/>
              <a:t>вов</a:t>
            </a:r>
            <a:endParaRPr lang="ru-RU" dirty="0"/>
          </a:p>
        </p:txBody>
      </p:sp>
      <p:pic>
        <p:nvPicPr>
          <p:cNvPr id="2050" name="Picture 2" descr="C:\Users\User\Desktop\волонтерство\фото сентябрь\открытие памятника\IMG_2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30" y="1519033"/>
            <a:ext cx="3457502" cy="23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олонтерство\фото сентябрь\открытие памятника\IMG_22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6729"/>
            <a:ext cx="35643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волонтерство\фото сентябрь\открытие памятника\IMG_22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776276" cy="25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олонтерство\фото сентябрь\открытие памятника\IMG_23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286" y="4005063"/>
            <a:ext cx="4184659" cy="27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</TotalTime>
  <Words>112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Трек</vt:lpstr>
      <vt:lpstr>Юнармейский отряд  «Дружина»</vt:lpstr>
      <vt:lpstr>А начиналось всё с посвящения…</vt:lpstr>
      <vt:lpstr>Подготовка к районному смотру строя и песни</vt:lpstr>
      <vt:lpstr>Экскурсия в уфсин ИК-4 в г.Медынь</vt:lpstr>
      <vt:lpstr>Областные соревнования среди юнармейских отрядов</vt:lpstr>
      <vt:lpstr>Областные соревнования по лазертагу</vt:lpstr>
      <vt:lpstr>Открытие доски почёта в уфсин ик-4 в г.медынь служащим, погибшим в годы ВОВ</vt:lpstr>
      <vt:lpstr>Мероприятие к 100-летию влксм</vt:lpstr>
      <vt:lpstr>Открытие памятника учителям и ученикам, погибшим во время вов</vt:lpstr>
      <vt:lpstr>Соревнования по военно-прикладным видам спорта в г.кондрово</vt:lpstr>
      <vt:lpstr>Акция «День пожилого человека»</vt:lpstr>
      <vt:lpstr>«Полотно Победы»,    «Георгиевская Ленточка»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Юнармейский отряд «Дружина»</dc:title>
  <dc:creator>User</dc:creator>
  <cp:lastModifiedBy>Феофан Феофанов</cp:lastModifiedBy>
  <cp:revision>27</cp:revision>
  <dcterms:created xsi:type="dcterms:W3CDTF">2019-02-11T07:24:45Z</dcterms:created>
  <dcterms:modified xsi:type="dcterms:W3CDTF">2019-02-17T08:58:54Z</dcterms:modified>
</cp:coreProperties>
</file>