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9" r:id="rId3"/>
    <p:sldId id="268" r:id="rId4"/>
    <p:sldId id="261" r:id="rId5"/>
    <p:sldId id="264" r:id="rId6"/>
    <p:sldId id="258" r:id="rId7"/>
    <p:sldId id="260" r:id="rId8"/>
    <p:sldId id="256" r:id="rId9"/>
    <p:sldId id="263" r:id="rId10"/>
    <p:sldId id="262" r:id="rId11"/>
    <p:sldId id="259" r:id="rId12"/>
    <p:sldId id="270" r:id="rId13"/>
    <p:sldId id="266" r:id="rId14"/>
    <p:sldId id="267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25AA84-7EDF-44E2-8990-58E71C848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48341-1396-43B5-BAC3-258BC795E521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772A16-66BD-45B0-96C0-78E34E3F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E19D64-E996-454D-BA3B-7AF6670F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B3077-AE65-476A-AFC6-644D319EF6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2437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D89F4B-20B8-415E-98EA-D7DAD4372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8E3AE-1E91-4922-8897-9DE8DBA98314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6853D3-6FEE-4B3F-9243-64B10C0F5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DC56CE-F9FF-426C-8EE9-0E3B3409A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FA6C9-2358-4930-8FE8-6E08CF1B2C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287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FEF4CF-E638-4D84-BEB1-613089D29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B8A5E-9FE7-4ADF-BDE6-DCCEEF566BEA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A51E54-ECB1-414C-A9B9-CF01E3BC9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C22BCC-D460-4945-8DA3-D11F36A5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19AFC-2BB7-4373-92DB-A51D558D83E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199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DBBC0A-7009-4CDE-A9E5-005AE348B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5F852-D776-4969-A195-1733091EDB54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D9478A-AEEB-4C75-A0A0-EE4D2A371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4FEF99-2057-4664-836F-6DCE4B214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F4C36-BE82-455F-8004-E373E14FCB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14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AABA69-9AC3-4D74-B7A4-EE329934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08E9C-E487-4193-8301-1BC1741E7770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7A78A-36F7-478A-9867-A16C76EBA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DCFF4D-8584-4FF7-A8F5-A512787CF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93A65-4D5C-4674-9AC6-FE627E0E51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184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BC7009A8-F027-41BE-9294-3DA967156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3EB68-DE81-4C9F-984A-B970B4BA9264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5359BA0-2259-46A5-A723-1B1FD52CA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A4F090D-6D5A-417D-B997-E3C143A53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A5160-5B60-4FC3-9351-946288240E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8070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E6AE96F9-5B10-4FDB-BAA7-DA12F59F7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918C4-7DC1-4A8B-AD6F-D34B354960A3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A84123D-59F9-4216-A3BE-7FE1478FA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2268B585-DF50-4618-AFED-3F837BCAC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A83FF-046D-400E-94FA-168E1A27AA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8131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25A72448-0BF1-4EF0-8036-5C7845DC7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37024-8E84-4B8A-B508-B7BFC01E5975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AC605B7E-FA90-475E-9436-AED6B09CF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4E28511C-3FF5-4FF3-82D9-438ADC44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FF1F1-8771-43B9-9389-B343C2EE5F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243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D42FF3CF-EC67-4933-BC7E-380D78F19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3DE15-88D0-48F1-94AB-1B9458A4BDBA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B06C2E65-A629-4E6F-8B90-4B62AB35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72A35174-6B8C-41A2-A9BE-E317D06B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18E0C-FFD7-4350-84C1-40BA22A717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897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1E444967-EC47-4CE4-9806-6FE1FA123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C5B9C-C0C6-4900-B34C-8019163565EC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9FAC4401-1CC1-4D7E-AFF5-35CFC10A4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E807AF5E-4EDE-455C-B9FE-DF4D0EDA9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F48D3-52C8-42F8-B00A-583F46342A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5570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75F613F-2A59-472A-AF47-0A66C7C2D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DF57E-9D53-4B5F-8D77-B05ADB312452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3B0895A-7A6C-425E-BB03-5F634CA8F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C550DA84-0F68-4CC2-AF97-5A7F18E6E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609AC-C23C-49D9-B6BF-A3C548C250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4993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82F9CEA4-8DBC-4674-9E26-233DE5A6D3F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924927EB-A3CF-4B92-B278-20CEED641A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7DEDC5-D892-4809-885D-E815649FA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22D57D-4DC2-41BB-957C-AB4FE0FEAC19}" type="datetimeFigureOut">
              <a:rPr lang="ru-RU"/>
              <a:pPr>
                <a:defRPr/>
              </a:pPr>
              <a:t>05.02.2019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1296E0-48DF-4B8E-B804-A1AEB5C0F6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4134ED-2AFF-4762-922F-B95F0CBDD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2EE3EA7-3393-449D-9128-73A5256C6D8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E6DC63B-3A4D-408C-84DE-2B761E11A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5175"/>
            <a:ext cx="5194300" cy="12954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b="1" dirty="0">
                <a:solidFill>
                  <a:schemeClr val="bg2">
                    <a:lumMod val="75000"/>
                  </a:schemeClr>
                </a:solidFill>
              </a:rPr>
              <a:t>ФЕНИКС</a:t>
            </a:r>
            <a:br>
              <a:rPr lang="ru-RU" sz="96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bg2">
                    <a:lumMod val="75000"/>
                  </a:schemeClr>
                </a:solidFill>
              </a:rPr>
              <a:t>в/ч 03340  </a:t>
            </a:r>
            <a:br>
              <a:rPr lang="ru-RU" sz="2800" b="1" dirty="0">
                <a:solidFill>
                  <a:schemeClr val="bg2">
                    <a:lumMod val="75000"/>
                  </a:schemeClr>
                </a:solidFill>
              </a:rPr>
            </a:br>
            <a:br>
              <a:rPr lang="ru-RU" sz="28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bg2">
                    <a:lumMod val="75000"/>
                  </a:schemeClr>
                </a:solidFill>
              </a:rPr>
              <a:t>Руководитель  Комбарова Н.В.    </a:t>
            </a:r>
          </a:p>
        </p:txBody>
      </p:sp>
      <p:pic>
        <p:nvPicPr>
          <p:cNvPr id="2051" name="Picture 4" descr="C:\Users\user\Desktop\картинки\Dgx1laRXcAIFw7b.jpg">
            <a:extLst>
              <a:ext uri="{FF2B5EF4-FFF2-40B4-BE49-F238E27FC236}">
                <a16:creationId xmlns:a16="http://schemas.microsoft.com/office/drawing/2014/main" id="{F0E2E546-1F1F-4F8F-9773-005A139F5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3476625"/>
            <a:ext cx="41402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11C7AAF-9459-42D9-9CEC-5D8FFAAB4EB8}"/>
              </a:ext>
            </a:extLst>
          </p:cNvPr>
          <p:cNvSpPr/>
          <p:nvPr/>
        </p:nvSpPr>
        <p:spPr>
          <a:xfrm>
            <a:off x="5867400" y="4854575"/>
            <a:ext cx="36004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EEECE1">
                    <a:lumMod val="75000"/>
                  </a:srgbClr>
                </a:solidFill>
                <a:latin typeface="+mn-lt"/>
                <a:ea typeface="+mj-ea"/>
                <a:cs typeface="+mj-cs"/>
              </a:rPr>
              <a:t>г.  Жуков</a:t>
            </a:r>
            <a:endParaRPr lang="ru-RU" sz="3600" dirty="0">
              <a:latin typeface="+mn-lt"/>
              <a:cs typeface="+mn-cs"/>
            </a:endParaRPr>
          </a:p>
        </p:txBody>
      </p:sp>
      <p:pic>
        <p:nvPicPr>
          <p:cNvPr id="2053" name="Picture 2" descr="https://s00.yaplakal.com/pics/pics_original/7/9/8/7477897.jpg">
            <a:extLst>
              <a:ext uri="{FF2B5EF4-FFF2-40B4-BE49-F238E27FC236}">
                <a16:creationId xmlns:a16="http://schemas.microsoft.com/office/drawing/2014/main" id="{DE37D96C-032B-44B3-921F-076599B35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1350" y="0"/>
            <a:ext cx="8826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6DDE39A-CEF5-4C1D-8F9B-90AFAD852B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2">
                    <a:lumMod val="75000"/>
                  </a:schemeClr>
                </a:solidFill>
              </a:rPr>
              <a:t>Занятие по </a:t>
            </a:r>
            <a:r>
              <a:rPr lang="ru-RU" sz="4000" b="1" dirty="0" err="1">
                <a:solidFill>
                  <a:schemeClr val="bg2">
                    <a:lumMod val="75000"/>
                  </a:schemeClr>
                </a:solidFill>
              </a:rPr>
              <a:t>мотоподготовке</a:t>
            </a:r>
            <a:endParaRPr lang="ru-RU" sz="4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267" name="Picture 2" descr="https://s00.yaplakal.com/pics/pics_original/7/9/8/7477897.jpg">
            <a:extLst>
              <a:ext uri="{FF2B5EF4-FFF2-40B4-BE49-F238E27FC236}">
                <a16:creationId xmlns:a16="http://schemas.microsoft.com/office/drawing/2014/main" id="{D2A05433-AA20-4ECF-83EA-680676938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1350" y="0"/>
            <a:ext cx="8826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C:\Users\user\Desktop\ФЕНИКС\22-27 июня 2017\2017-06-25\DSC01104.JPG">
            <a:extLst>
              <a:ext uri="{FF2B5EF4-FFF2-40B4-BE49-F238E27FC236}">
                <a16:creationId xmlns:a16="http://schemas.microsoft.com/office/drawing/2014/main" id="{CEC0917A-C137-46C4-B87F-AFDBA41CD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63" y="1557338"/>
            <a:ext cx="4102100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C:\Users\user\Desktop\ФЕНИКС\22-27 июня 2017\2017-06-25\DSC01116.JPG">
            <a:extLst>
              <a:ext uri="{FF2B5EF4-FFF2-40B4-BE49-F238E27FC236}">
                <a16:creationId xmlns:a16="http://schemas.microsoft.com/office/drawing/2014/main" id="{DFBED067-ED48-4959-8683-29D489929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1609725"/>
            <a:ext cx="4032250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 descr="C:\Users\user\Desktop\ФЕНИКС\22-27 июня 2017\2017-06-25\DSC01124.JPG">
            <a:extLst>
              <a:ext uri="{FF2B5EF4-FFF2-40B4-BE49-F238E27FC236}">
                <a16:creationId xmlns:a16="http://schemas.microsoft.com/office/drawing/2014/main" id="{87A3686A-339A-4064-A575-BE48BFD2C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7138" y="4144963"/>
            <a:ext cx="4079875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3AEDE32-0A37-4EC6-B390-FBA227BFD5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2">
                    <a:lumMod val="75000"/>
                  </a:schemeClr>
                </a:solidFill>
              </a:rPr>
              <a:t>День ВКС в Парке «Патриот»</a:t>
            </a:r>
          </a:p>
        </p:txBody>
      </p:sp>
      <p:pic>
        <p:nvPicPr>
          <p:cNvPr id="12291" name="Picture 2" descr="C:\Users\user\Desktop\ЮНАРМИЯ\Парк Патриот 06.10.18 - копия\06.10.18\DSC04533.JPG">
            <a:extLst>
              <a:ext uri="{FF2B5EF4-FFF2-40B4-BE49-F238E27FC236}">
                <a16:creationId xmlns:a16="http://schemas.microsoft.com/office/drawing/2014/main" id="{CE1A1D13-0C37-476C-9B20-8223BCAD4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3348038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 descr="C:\Users\user\Desktop\ЮНАРМИЯ\Парк Патриот 06.10.18 - копия\06.10.18\DSC04565.JPG">
            <a:extLst>
              <a:ext uri="{FF2B5EF4-FFF2-40B4-BE49-F238E27FC236}">
                <a16:creationId xmlns:a16="http://schemas.microsoft.com/office/drawing/2014/main" id="{7C561D8D-66DB-4A05-A812-E3DAD7CE7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1268413"/>
            <a:ext cx="3816350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C:\Users\user\Desktop\ЮНАРМИЯ\Парк Патриот 06.10.18 - копия\06.10.18\DSC04619.JPG">
            <a:extLst>
              <a:ext uri="{FF2B5EF4-FFF2-40B4-BE49-F238E27FC236}">
                <a16:creationId xmlns:a16="http://schemas.microsoft.com/office/drawing/2014/main" id="{7BC92AAC-0ADB-4D3E-A6C5-71558DB60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7425" y="4005263"/>
            <a:ext cx="3806825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C:\Users\user\Desktop\ЮНАРМИЯ\Парк Патриот 06.10.18 - копия\06.10.18\DSC04635.JPG">
            <a:extLst>
              <a:ext uri="{FF2B5EF4-FFF2-40B4-BE49-F238E27FC236}">
                <a16:creationId xmlns:a16="http://schemas.microsoft.com/office/drawing/2014/main" id="{C9058567-318C-4B68-B2AE-428CE8A62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138" y="4005263"/>
            <a:ext cx="342106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6">
            <a:extLst>
              <a:ext uri="{FF2B5EF4-FFF2-40B4-BE49-F238E27FC236}">
                <a16:creationId xmlns:a16="http://schemas.microsoft.com/office/drawing/2014/main" id="{67A88BC7-FD49-4DD9-B163-7097BED72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6113" y="0"/>
            <a:ext cx="87788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FA845B-FF01-4E6A-B040-B6C57F71B6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2">
                    <a:lumMod val="75000"/>
                  </a:schemeClr>
                </a:solidFill>
              </a:rPr>
              <a:t>Встреча с Героями СССР и РФ в Кремлёвском дворце</a:t>
            </a:r>
          </a:p>
        </p:txBody>
      </p:sp>
      <p:pic>
        <p:nvPicPr>
          <p:cNvPr id="13315" name="Picture 2" descr="C:\Users\user\Desktop\ФЕНИКС\день героев\DSC07131.JPG">
            <a:extLst>
              <a:ext uri="{FF2B5EF4-FFF2-40B4-BE49-F238E27FC236}">
                <a16:creationId xmlns:a16="http://schemas.microsoft.com/office/drawing/2014/main" id="{6DFB825E-855C-4B2D-891E-2626DAEF4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484313"/>
            <a:ext cx="7056437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>
            <a:extLst>
              <a:ext uri="{FF2B5EF4-FFF2-40B4-BE49-F238E27FC236}">
                <a16:creationId xmlns:a16="http://schemas.microsoft.com/office/drawing/2014/main" id="{0ED13E7C-EE86-4658-8D14-DAD0B3347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4050" y="0"/>
            <a:ext cx="877888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BEFA7AD1-666F-4386-B140-50ABBD3750DE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350" y="1700213"/>
            <a:ext cx="6697663" cy="5011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79FA599D-15C0-4A55-A360-D31F6A4BBE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3850" y="274638"/>
            <a:ext cx="790575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2">
                    <a:lumMod val="75000"/>
                  </a:schemeClr>
                </a:solidFill>
              </a:rPr>
              <a:t>      В 2018 году 4 бойца нашего отряда          стали участниками смены «Герой нашего времени» в «Артеке»</a:t>
            </a:r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5EA75BA7-74D4-4C7E-A0B0-EF5DEB69C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6113" y="0"/>
            <a:ext cx="87788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198AF1A-0F7C-41DB-A24B-E980BA7F05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2">
                    <a:lumMod val="75000"/>
                  </a:schemeClr>
                </a:solidFill>
              </a:rPr>
              <a:t>В 2018 г. Степанюк Тимур поступил в Тульское суворовское училище</a:t>
            </a:r>
          </a:p>
        </p:txBody>
      </p:sp>
      <p:pic>
        <p:nvPicPr>
          <p:cNvPr id="15363" name="Picture 2" descr="C:\Users\user\Desktop\ЮНАРМИЯ\Тимур\29-10-2018_08-47-30\8F4B8072.JPG">
            <a:extLst>
              <a:ext uri="{FF2B5EF4-FFF2-40B4-BE49-F238E27FC236}">
                <a16:creationId xmlns:a16="http://schemas.microsoft.com/office/drawing/2014/main" id="{DE973F0C-A9DE-4B01-A48A-971E46CE8B43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088" y="1628775"/>
            <a:ext cx="7672387" cy="5111750"/>
          </a:xfrm>
          <a:noFill/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01FA50A8-F791-40F0-AF01-1C7D50DB9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6113" y="17463"/>
            <a:ext cx="87788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03D1C99-C834-439C-A864-25F578371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1075"/>
            <a:ext cx="8229600" cy="41036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Спасибо за внимание!</a:t>
            </a:r>
          </a:p>
        </p:txBody>
      </p:sp>
      <p:pic>
        <p:nvPicPr>
          <p:cNvPr id="16387" name="Picture 2">
            <a:extLst>
              <a:ext uri="{FF2B5EF4-FFF2-40B4-BE49-F238E27FC236}">
                <a16:creationId xmlns:a16="http://schemas.microsoft.com/office/drawing/2014/main" id="{D2E7B137-4D7D-46F9-AEB0-1514AB2F3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3413" y="0"/>
            <a:ext cx="8763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54E5B-AE12-46A5-A48A-4B4DD2C66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35875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2">
                    <a:lumMod val="75000"/>
                  </a:schemeClr>
                </a:solidFill>
              </a:rPr>
              <a:t>          </a:t>
            </a:r>
            <a:r>
              <a:rPr lang="ru-RU" sz="4000" b="1" dirty="0">
                <a:solidFill>
                  <a:schemeClr val="bg2">
                    <a:lumMod val="75000"/>
                  </a:schemeClr>
                </a:solidFill>
              </a:rPr>
              <a:t>Создан 7 октября 2017 г.</a:t>
            </a:r>
          </a:p>
        </p:txBody>
      </p:sp>
      <p:pic>
        <p:nvPicPr>
          <p:cNvPr id="3075" name="Picture 2" descr="C:\Users\user\Desktop\ЮНАРМИЯ\7.10.17 Юнармия\DSC06673.JPG">
            <a:extLst>
              <a:ext uri="{FF2B5EF4-FFF2-40B4-BE49-F238E27FC236}">
                <a16:creationId xmlns:a16="http://schemas.microsoft.com/office/drawing/2014/main" id="{FC4D07F4-EA41-40DD-95A9-D9F33F98C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733550"/>
            <a:ext cx="690562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 descr="https://s00.yaplakal.com/pics/pics_original/7/9/8/7477897.jpg">
            <a:extLst>
              <a:ext uri="{FF2B5EF4-FFF2-40B4-BE49-F238E27FC236}">
                <a16:creationId xmlns:a16="http://schemas.microsoft.com/office/drawing/2014/main" id="{4BF2C6F0-A18B-481B-B933-11A8B5AD9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1350" y="30163"/>
            <a:ext cx="88265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DSC04419.JPG">
            <a:extLst>
              <a:ext uri="{FF2B5EF4-FFF2-40B4-BE49-F238E27FC236}">
                <a16:creationId xmlns:a16="http://schemas.microsoft.com/office/drawing/2014/main" id="{C810F6CD-1A49-4A52-8CEC-8067CC6EE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570038"/>
            <a:ext cx="6445250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EF816C35-980A-4E20-AEEE-B21A5305D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На сегодняшний день численность </a:t>
            </a:r>
            <a:r>
              <a:rPr lang="ru-RU" sz="4000" b="1" dirty="0">
                <a:solidFill>
                  <a:schemeClr val="bg2">
                    <a:lumMod val="75000"/>
                  </a:schemeClr>
                </a:solidFill>
              </a:rPr>
              <a:t>отряда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 37 человек</a:t>
            </a:r>
          </a:p>
        </p:txBody>
      </p:sp>
      <p:pic>
        <p:nvPicPr>
          <p:cNvPr id="4100" name="Picture 2" descr="https://s00.yaplakal.com/pics/pics_original/7/9/8/7477897.jpg">
            <a:extLst>
              <a:ext uri="{FF2B5EF4-FFF2-40B4-BE49-F238E27FC236}">
                <a16:creationId xmlns:a16="http://schemas.microsoft.com/office/drawing/2014/main" id="{3F77375D-A333-48EB-AB5B-8C685AABD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9763" y="0"/>
            <a:ext cx="88423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C6F34BD-3605-4C91-BDF9-9470FE78FC3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2">
                    <a:lumMod val="75000"/>
                  </a:schemeClr>
                </a:solidFill>
              </a:rPr>
              <a:t>   Сотрудничество с Военно-историческим обществом и ДОСААФ</a:t>
            </a:r>
          </a:p>
        </p:txBody>
      </p:sp>
      <p:pic>
        <p:nvPicPr>
          <p:cNvPr id="5123" name="Picture 2" descr="C:\Users\user\Desktop\ФЕНИКС\24.09.17 духовые оркестры\DSC06622.JPG">
            <a:extLst>
              <a:ext uri="{FF2B5EF4-FFF2-40B4-BE49-F238E27FC236}">
                <a16:creationId xmlns:a16="http://schemas.microsoft.com/office/drawing/2014/main" id="{1E32CB15-6570-4BE2-AB23-4F32486C8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573213"/>
            <a:ext cx="3563938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C:\Users\user\Desktop\ФЕНИКС\24.09.17 духовые оркестры\DSC06632.JPG">
            <a:extLst>
              <a:ext uri="{FF2B5EF4-FFF2-40B4-BE49-F238E27FC236}">
                <a16:creationId xmlns:a16="http://schemas.microsoft.com/office/drawing/2014/main" id="{0AECCC30-B4B3-4741-B6ED-FC704486C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1573213"/>
            <a:ext cx="35052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C:\Users\user\Desktop\ФЕНИКС\малый\DSC04730.JPG">
            <a:extLst>
              <a:ext uri="{FF2B5EF4-FFF2-40B4-BE49-F238E27FC236}">
                <a16:creationId xmlns:a16="http://schemas.microsoft.com/office/drawing/2014/main" id="{29B13553-D91E-400E-B8BA-5AB5BCDB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2462213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>
            <a:extLst>
              <a:ext uri="{FF2B5EF4-FFF2-40B4-BE49-F238E27FC236}">
                <a16:creationId xmlns:a16="http://schemas.microsoft.com/office/drawing/2014/main" id="{616F1B06-53E2-4AFD-9805-C8C6BFD8C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6113" y="30163"/>
            <a:ext cx="87788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F6A1953-437F-4C67-A086-5EF75A3382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2">
                    <a:lumMod val="75000"/>
                  </a:schemeClr>
                </a:solidFill>
              </a:rPr>
              <a:t>Участие в Вахтах Памяти</a:t>
            </a:r>
          </a:p>
        </p:txBody>
      </p:sp>
      <p:pic>
        <p:nvPicPr>
          <p:cNvPr id="6147" name="Picture 2" descr="https://s00.yaplakal.com/pics/pics_original/7/9/8/7477897.jpg">
            <a:extLst>
              <a:ext uri="{FF2B5EF4-FFF2-40B4-BE49-F238E27FC236}">
                <a16:creationId xmlns:a16="http://schemas.microsoft.com/office/drawing/2014/main" id="{CA44B017-1ADF-40BD-ACDE-864F5FF3F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1188" y="38100"/>
            <a:ext cx="8826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 descr="C:\Users\user\Desktop\ФЕНИКС\14-16 сентября\DSC06507.JPG">
            <a:extLst>
              <a:ext uri="{FF2B5EF4-FFF2-40B4-BE49-F238E27FC236}">
                <a16:creationId xmlns:a16="http://schemas.microsoft.com/office/drawing/2014/main" id="{20B6B3E0-F6AC-45D4-B66A-3C5DB7613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336675"/>
            <a:ext cx="3425825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3" descr="C:\Users\user\Desktop\ФЕНИКС\14-16 сентября\DSC06522.JPG">
            <a:extLst>
              <a:ext uri="{FF2B5EF4-FFF2-40B4-BE49-F238E27FC236}">
                <a16:creationId xmlns:a16="http://schemas.microsoft.com/office/drawing/2014/main" id="{33E74633-5CFD-469E-87B7-9B2BCFE89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1336675"/>
            <a:ext cx="3432175" cy="25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C:\Users\user\Desktop\ФЕНИКС\27.10.Закрытие ВАхты\DSC04869.JPG">
            <a:extLst>
              <a:ext uri="{FF2B5EF4-FFF2-40B4-BE49-F238E27FC236}">
                <a16:creationId xmlns:a16="http://schemas.microsoft.com/office/drawing/2014/main" id="{2793F4AD-33F3-4F90-AD58-FD8F69CF6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9813" y="3998913"/>
            <a:ext cx="3441700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C:\Users\user\Desktop\ЮНАРМИЯ\Кривошеино\DSC01408.JPG">
            <a:extLst>
              <a:ext uri="{FF2B5EF4-FFF2-40B4-BE49-F238E27FC236}">
                <a16:creationId xmlns:a16="http://schemas.microsoft.com/office/drawing/2014/main" id="{4EFFA8A0-25E8-4934-AA44-E73E3A058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563" y="4016375"/>
            <a:ext cx="34194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0B6C27C-D352-4172-ABA9-925E71A4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206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2">
                    <a:lumMod val="75000"/>
                  </a:schemeClr>
                </a:solidFill>
              </a:rPr>
              <a:t>Участие в значимых событиях воинской части</a:t>
            </a:r>
          </a:p>
        </p:txBody>
      </p:sp>
      <p:pic>
        <p:nvPicPr>
          <p:cNvPr id="7171" name="Picture 2" descr="https://s00.yaplakal.com/pics/pics_original/7/9/8/7477897.jpg">
            <a:extLst>
              <a:ext uri="{FF2B5EF4-FFF2-40B4-BE49-F238E27FC236}">
                <a16:creationId xmlns:a16="http://schemas.microsoft.com/office/drawing/2014/main" id="{FF67A7F7-36D0-44E5-BA3C-18B2BD4EF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1350" y="25400"/>
            <a:ext cx="8826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 descr="C:\Users\user\Desktop\ЮНАРМИЯ\1 декабря\DSC07070.JPG">
            <a:extLst>
              <a:ext uri="{FF2B5EF4-FFF2-40B4-BE49-F238E27FC236}">
                <a16:creationId xmlns:a16="http://schemas.microsoft.com/office/drawing/2014/main" id="{075BE505-FA64-44A7-A368-93F3A58A9F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3350" y="1844675"/>
            <a:ext cx="6337300" cy="4752975"/>
          </a:xfrm>
          <a:noFill/>
        </p:spPr>
      </p:pic>
    </p:spTree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7D5A30C-D689-4605-93D9-83010745D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Посадка аллеи Героев</a:t>
            </a:r>
          </a:p>
        </p:txBody>
      </p:sp>
      <p:pic>
        <p:nvPicPr>
          <p:cNvPr id="8195" name="Picture 2" descr="https://s00.yaplakal.com/pics/pics_original/7/9/8/7477897.jpg">
            <a:extLst>
              <a:ext uri="{FF2B5EF4-FFF2-40B4-BE49-F238E27FC236}">
                <a16:creationId xmlns:a16="http://schemas.microsoft.com/office/drawing/2014/main" id="{C52E47E0-5FE4-41A7-9C63-F427F1C70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1350" y="0"/>
            <a:ext cx="8826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 descr="C:\Users\user\Desktop\ЮНАРМИЯ\8.10.17 парк героев\20171008_100103.jpg">
            <a:extLst>
              <a:ext uri="{FF2B5EF4-FFF2-40B4-BE49-F238E27FC236}">
                <a16:creationId xmlns:a16="http://schemas.microsoft.com/office/drawing/2014/main" id="{3A155A00-7D8C-45C5-9FBC-78D35E83D1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463" y="1576388"/>
            <a:ext cx="4105275" cy="2309812"/>
          </a:xfrm>
          <a:noFill/>
        </p:spPr>
      </p:pic>
      <p:pic>
        <p:nvPicPr>
          <p:cNvPr id="8197" name="Picture 5" descr="C:\Users\user\Desktop\ЮНАРМИЯ\фото разные\Парк Героев Ведерникова Наталья.JPG">
            <a:extLst>
              <a:ext uri="{FF2B5EF4-FFF2-40B4-BE49-F238E27FC236}">
                <a16:creationId xmlns:a16="http://schemas.microsoft.com/office/drawing/2014/main" id="{27AC3B09-1E67-4613-A2EB-A508B2EDF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3708400"/>
            <a:ext cx="4719637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C:\Users\user\Desktop\ЮНАРМИЯ\8.10.17 парк героев\DSC06674.JPG">
            <a:extLst>
              <a:ext uri="{FF2B5EF4-FFF2-40B4-BE49-F238E27FC236}">
                <a16:creationId xmlns:a16="http://schemas.microsoft.com/office/drawing/2014/main" id="{EA8F2462-83F2-4F30-AAEB-B268D37DC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309562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690E29B-F56B-4CF5-84C8-000DD738C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913" cy="16414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Занятие по выпуску боевого листка. </a:t>
            </a:r>
            <a:br>
              <a:rPr lang="ru-RU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700" b="1" dirty="0">
                <a:solidFill>
                  <a:schemeClr val="bg2">
                    <a:lumMod val="75000"/>
                  </a:schemeClr>
                </a:solidFill>
              </a:rPr>
              <a:t>Проводит замполит Никитин В.А.</a:t>
            </a:r>
          </a:p>
        </p:txBody>
      </p:sp>
      <p:pic>
        <p:nvPicPr>
          <p:cNvPr id="9219" name="Picture 2" descr="C:\Users\user\Desktop\ЮНАРМИЯ\Юнармейцы\P1340721.JPG">
            <a:extLst>
              <a:ext uri="{FF2B5EF4-FFF2-40B4-BE49-F238E27FC236}">
                <a16:creationId xmlns:a16="http://schemas.microsoft.com/office/drawing/2014/main" id="{FF640E18-2D14-48A9-B023-5A5D39F93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3" y="2205038"/>
            <a:ext cx="6011862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 descr="https://s00.yaplakal.com/pics/pics_original/7/9/8/7477897.jpg">
            <a:extLst>
              <a:ext uri="{FF2B5EF4-FFF2-40B4-BE49-F238E27FC236}">
                <a16:creationId xmlns:a16="http://schemas.microsoft.com/office/drawing/2014/main" id="{2FD2E0FD-9D2F-4167-ADAB-6C6BF18B7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1350" y="0"/>
            <a:ext cx="8826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8BCB97A-A18A-42F4-BD0A-E28253D35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bg2">
                    <a:lumMod val="75000"/>
                  </a:schemeClr>
                </a:solidFill>
              </a:rPr>
              <a:t>Тренинг по оказанию первой медицинской помощи</a:t>
            </a:r>
          </a:p>
        </p:txBody>
      </p:sp>
      <p:pic>
        <p:nvPicPr>
          <p:cNvPr id="10243" name="Picture 2" descr="https://s00.yaplakal.com/pics/pics_original/7/9/8/7477897.jpg">
            <a:extLst>
              <a:ext uri="{FF2B5EF4-FFF2-40B4-BE49-F238E27FC236}">
                <a16:creationId xmlns:a16="http://schemas.microsoft.com/office/drawing/2014/main" id="{195A0815-5524-4FA0-83F3-DBE19AB4A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1350" y="0"/>
            <a:ext cx="882650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C:\Users\user\Desktop\ФЕНИКС\Сборы 23-25  марта\DSC01174.JPG">
            <a:extLst>
              <a:ext uri="{FF2B5EF4-FFF2-40B4-BE49-F238E27FC236}">
                <a16:creationId xmlns:a16="http://schemas.microsoft.com/office/drawing/2014/main" id="{72756395-2007-4FD9-AC3C-4A4330DA23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9438" y="1731963"/>
            <a:ext cx="3560762" cy="2293937"/>
          </a:xfrm>
          <a:noFill/>
        </p:spPr>
      </p:pic>
      <p:pic>
        <p:nvPicPr>
          <p:cNvPr id="10245" name="Picture 3" descr="C:\Users\user\Desktop\ФЕНИКС\Сборы 23-25  марта\DSC01344.JPG">
            <a:extLst>
              <a:ext uri="{FF2B5EF4-FFF2-40B4-BE49-F238E27FC236}">
                <a16:creationId xmlns:a16="http://schemas.microsoft.com/office/drawing/2014/main" id="{A6DDE55C-805A-400F-9D0E-8DF1B8223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1695450"/>
            <a:ext cx="3544887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C:\Users\user\Desktop\ФЕНИКС\Сборы 23-25  марта\DSC01210.JPG">
            <a:extLst>
              <a:ext uri="{FF2B5EF4-FFF2-40B4-BE49-F238E27FC236}">
                <a16:creationId xmlns:a16="http://schemas.microsoft.com/office/drawing/2014/main" id="{30B4B57D-CE33-4ACD-AA97-6F570DE71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4165600"/>
            <a:ext cx="3544887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 descr="C:\Users\user\Desktop\Фото из фотоаппарата\17-18 ноября 2017сборы\DSC06950.JPG">
            <a:extLst>
              <a:ext uri="{FF2B5EF4-FFF2-40B4-BE49-F238E27FC236}">
                <a16:creationId xmlns:a16="http://schemas.microsoft.com/office/drawing/2014/main" id="{E06E70F2-AFF2-4553-88F6-8F7BF9E48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438" y="4195763"/>
            <a:ext cx="3560762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23 феврал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23 февраля</Template>
  <TotalTime>130</TotalTime>
  <Words>104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Calibri</vt:lpstr>
      <vt:lpstr>Arial</vt:lpstr>
      <vt:lpstr>23 февраля</vt:lpstr>
      <vt:lpstr>ФЕНИКС в/ч 03340    Руководитель  Комбарова Н.В.    </vt:lpstr>
      <vt:lpstr>          Создан 7 октября 2017 г.</vt:lpstr>
      <vt:lpstr>На сегодняшний день численность отряда 37 человек</vt:lpstr>
      <vt:lpstr>   Сотрудничество с Военно-историческим обществом и ДОСААФ</vt:lpstr>
      <vt:lpstr>Участие в Вахтах Памяти</vt:lpstr>
      <vt:lpstr>Участие в значимых событиях воинской части</vt:lpstr>
      <vt:lpstr>Посадка аллеи Героев</vt:lpstr>
      <vt:lpstr>Занятие по выпуску боевого листка.   Проводит замполит Никитин В.А.</vt:lpstr>
      <vt:lpstr>Тренинг по оказанию первой медицинской помощи</vt:lpstr>
      <vt:lpstr>Занятие по мотоподготовке</vt:lpstr>
      <vt:lpstr>День ВКС в Парке «Патриот»</vt:lpstr>
      <vt:lpstr>Встреча с Героями СССР и РФ в Кремлёвском дворце</vt:lpstr>
      <vt:lpstr>      В 2018 году 4 бойца нашего отряда          стали участниками смены «Герой нашего времени» в «Артеке»</vt:lpstr>
      <vt:lpstr>В 2018 г. Степанюк Тимур поступил в Тульское суворовское училище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ФЕНИКС в/ч 03340</dc:title>
  <dc:creator>user</dc:creator>
  <cp:lastModifiedBy>!</cp:lastModifiedBy>
  <cp:revision>16</cp:revision>
  <dcterms:created xsi:type="dcterms:W3CDTF">2018-12-06T18:34:52Z</dcterms:created>
  <dcterms:modified xsi:type="dcterms:W3CDTF">2019-02-05T05:59:21Z</dcterms:modified>
</cp:coreProperties>
</file>