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64" r:id="rId7"/>
    <p:sldId id="261" r:id="rId8"/>
    <p:sldId id="262" r:id="rId9"/>
    <p:sldId id="263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0194B0-C486-4B98-A0B9-8AE0763070C8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326A00-65BB-4926-A8BA-ED005A984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76288"/>
            <a:ext cx="7817670" cy="300990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Отчёт мероприятий за 2018 год Юнармейского отряда</a:t>
            </a:r>
            <a:r>
              <a:rPr lang="en-US" dirty="0"/>
              <a:t>”</a:t>
            </a:r>
            <a:r>
              <a:rPr lang="ru-RU" dirty="0"/>
              <a:t>Сокол</a:t>
            </a:r>
            <a:r>
              <a:rPr lang="en-US" dirty="0"/>
              <a:t>”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Соревнования по </a:t>
            </a:r>
            <a:r>
              <a:rPr lang="ru-RU" dirty="0" err="1">
                <a:solidFill>
                  <a:srgbClr val="FF0000"/>
                </a:solidFill>
              </a:rPr>
              <a:t>лазертагу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IMG_0569-06-02-19-11-5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785794"/>
            <a:ext cx="4071966" cy="2428892"/>
          </a:xfrm>
        </p:spPr>
      </p:pic>
      <p:pic>
        <p:nvPicPr>
          <p:cNvPr id="7" name="Рисунок 6" descr="IMG_0571-06-02-19-11-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8617" y="842064"/>
            <a:ext cx="3857652" cy="2428892"/>
          </a:xfrm>
          <a:prstGeom prst="rect">
            <a:avLst/>
          </a:prstGeom>
        </p:spPr>
      </p:pic>
      <p:pic>
        <p:nvPicPr>
          <p:cNvPr id="8" name="Рисунок 7" descr="IMG_0573-06-02-19-11-5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3420870"/>
            <a:ext cx="7500990" cy="3092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Поездки в ДОСА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ru-RU" dirty="0">
                <a:solidFill>
                  <a:srgbClr val="FF0000"/>
                </a:solidFill>
              </a:rPr>
              <a:t>Ф </a:t>
            </a:r>
          </a:p>
        </p:txBody>
      </p:sp>
      <p:pic>
        <p:nvPicPr>
          <p:cNvPr id="4" name="Содержимое 3" descr="IMG_4712-06-02-19-12-3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785794"/>
            <a:ext cx="3214710" cy="2857488"/>
          </a:xfrm>
        </p:spPr>
      </p:pic>
      <p:pic>
        <p:nvPicPr>
          <p:cNvPr id="5" name="Рисунок 4" descr="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714356"/>
            <a:ext cx="3643338" cy="2928958"/>
          </a:xfrm>
          <a:prstGeom prst="rect">
            <a:avLst/>
          </a:prstGeom>
        </p:spPr>
      </p:pic>
      <p:pic>
        <p:nvPicPr>
          <p:cNvPr id="6" name="Рисунок 5" descr="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4414" y="3929066"/>
            <a:ext cx="6500858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Присяга в </a:t>
            </a:r>
            <a:r>
              <a:rPr lang="ru-RU" dirty="0" err="1">
                <a:solidFill>
                  <a:srgbClr val="FF0000"/>
                </a:solidFill>
              </a:rPr>
              <a:t>юнармию</a:t>
            </a:r>
            <a:r>
              <a:rPr lang="ru-RU" dirty="0">
                <a:solidFill>
                  <a:srgbClr val="FF0000"/>
                </a:solidFill>
              </a:rPr>
              <a:t> (22.12.2018)</a:t>
            </a:r>
          </a:p>
        </p:txBody>
      </p:sp>
      <p:pic>
        <p:nvPicPr>
          <p:cNvPr id="4" name="Содержимое 3" descr="IMG_2905-06-02-19-11-5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71546"/>
            <a:ext cx="3786214" cy="2786082"/>
          </a:xfrm>
        </p:spPr>
      </p:pic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480" y="3441401"/>
            <a:ext cx="4714876" cy="3416599"/>
          </a:xfrm>
          <a:prstGeom prst="rect">
            <a:avLst/>
          </a:prstGeom>
        </p:spPr>
      </p:pic>
      <p:pic>
        <p:nvPicPr>
          <p:cNvPr id="6" name="Рисунок 5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071546"/>
            <a:ext cx="4143372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000924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Принятие в </a:t>
            </a:r>
            <a:r>
              <a:rPr lang="ru-RU" dirty="0" err="1">
                <a:solidFill>
                  <a:srgbClr val="FF0000"/>
                </a:solidFill>
              </a:rPr>
              <a:t>юнармию</a:t>
            </a:r>
            <a:r>
              <a:rPr lang="ru-RU" dirty="0">
                <a:solidFill>
                  <a:srgbClr val="FF0000"/>
                </a:solidFill>
              </a:rPr>
              <a:t> (17.02.2018)</a:t>
            </a:r>
          </a:p>
        </p:txBody>
      </p:sp>
      <p:pic>
        <p:nvPicPr>
          <p:cNvPr id="6" name="Рисунок 5" descr="DSC_00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2" y="1142984"/>
            <a:ext cx="4286280" cy="2714644"/>
          </a:xfrm>
          <a:prstGeom prst="rect">
            <a:avLst/>
          </a:prstGeom>
        </p:spPr>
      </p:pic>
      <p:pic>
        <p:nvPicPr>
          <p:cNvPr id="7" name="Рисунок 6" descr="DSC_002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4000504"/>
            <a:ext cx="4071966" cy="2857496"/>
          </a:xfrm>
          <a:prstGeom prst="rect">
            <a:avLst/>
          </a:prstGeom>
        </p:spPr>
      </p:pic>
      <p:pic>
        <p:nvPicPr>
          <p:cNvPr id="8" name="Рисунок 7" descr="DSC_012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071942"/>
            <a:ext cx="4572000" cy="2786058"/>
          </a:xfrm>
          <a:prstGeom prst="rect">
            <a:avLst/>
          </a:prstGeom>
        </p:spPr>
      </p:pic>
      <p:pic>
        <p:nvPicPr>
          <p:cNvPr id="10" name="Содержимое 9" descr="DSC_0073.JPG"/>
          <p:cNvPicPr>
            <a:picLocks noGrp="1" noChangeAspect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1214422"/>
            <a:ext cx="3786214" cy="26432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92867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Форум в г.Москва</a:t>
            </a:r>
          </a:p>
        </p:txBody>
      </p:sp>
      <p:pic>
        <p:nvPicPr>
          <p:cNvPr id="4" name="Содержимое 3" descr="DSC_048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1480"/>
            <a:ext cx="4857752" cy="3500462"/>
          </a:xfrm>
        </p:spPr>
      </p:pic>
      <p:pic>
        <p:nvPicPr>
          <p:cNvPr id="5" name="Рисунок 4" descr="DSC_045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4595" y="3142046"/>
            <a:ext cx="5569405" cy="3715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Командные соревнования (23.03.2018)</a:t>
            </a:r>
          </a:p>
        </p:txBody>
      </p:sp>
      <p:pic>
        <p:nvPicPr>
          <p:cNvPr id="4" name="Содержимое 3" descr="IMG-20180323-WA000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1643050"/>
            <a:ext cx="3214710" cy="3786214"/>
          </a:xfrm>
        </p:spPr>
      </p:pic>
      <p:pic>
        <p:nvPicPr>
          <p:cNvPr id="5" name="Рисунок 4" descr="IMG-20180323-WA00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1643050"/>
            <a:ext cx="4286280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Открытие космического класса</a:t>
            </a:r>
          </a:p>
        </p:txBody>
      </p:sp>
      <p:pic>
        <p:nvPicPr>
          <p:cNvPr id="4" name="Содержимое 3" descr="DSC_009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1142984"/>
            <a:ext cx="4143404" cy="2857520"/>
          </a:xfrm>
        </p:spPr>
      </p:pic>
      <p:pic>
        <p:nvPicPr>
          <p:cNvPr id="5" name="Рисунок 4" descr="DSC_004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6186" y="3714752"/>
            <a:ext cx="4533531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39903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Встреча с Щербининым </a:t>
            </a:r>
          </a:p>
        </p:txBody>
      </p:sp>
      <p:pic>
        <p:nvPicPr>
          <p:cNvPr id="4" name="Содержимое 3" descr="DSC0173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1142984"/>
            <a:ext cx="3571900" cy="2643206"/>
          </a:xfrm>
        </p:spPr>
      </p:pic>
      <p:pic>
        <p:nvPicPr>
          <p:cNvPr id="6" name="Рисунок 5" descr="DSC0175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1142984"/>
            <a:ext cx="3849686" cy="2714644"/>
          </a:xfrm>
          <a:prstGeom prst="rect">
            <a:avLst/>
          </a:prstGeom>
        </p:spPr>
      </p:pic>
      <p:pic>
        <p:nvPicPr>
          <p:cNvPr id="7" name="Рисунок 6" descr="DSC0173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4238628"/>
            <a:ext cx="3643338" cy="2619372"/>
          </a:xfrm>
          <a:prstGeom prst="rect">
            <a:avLst/>
          </a:prstGeom>
        </p:spPr>
      </p:pic>
      <p:pic>
        <p:nvPicPr>
          <p:cNvPr id="8" name="Рисунок 7" descr="DSC0174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48" y="4214818"/>
            <a:ext cx="4071966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043890" cy="121442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Парад Победы 9 мая</a:t>
            </a:r>
          </a:p>
        </p:txBody>
      </p:sp>
      <p:pic>
        <p:nvPicPr>
          <p:cNvPr id="4" name="Содержимое 3" descr="IMG-20180510-WA000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0108"/>
            <a:ext cx="3000364" cy="3286148"/>
          </a:xfrm>
        </p:spPr>
      </p:pic>
      <p:pic>
        <p:nvPicPr>
          <p:cNvPr id="6" name="Рисунок 5" descr="IMG-20180510-WA000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760" y="928670"/>
            <a:ext cx="3143240" cy="3357586"/>
          </a:xfrm>
          <a:prstGeom prst="rect">
            <a:avLst/>
          </a:prstGeom>
        </p:spPr>
      </p:pic>
      <p:pic>
        <p:nvPicPr>
          <p:cNvPr id="7" name="Рисунок 6" descr="8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802" y="3143248"/>
            <a:ext cx="2857520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Поездка на военный слет в Козельск </a:t>
            </a:r>
          </a:p>
        </p:txBody>
      </p:sp>
      <p:pic>
        <p:nvPicPr>
          <p:cNvPr id="7" name="Рисунок 6" descr="IMG_9511-06-02-19-11-5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8" y="1142984"/>
            <a:ext cx="3643338" cy="2500330"/>
          </a:xfrm>
          <a:prstGeom prst="rect">
            <a:avLst/>
          </a:prstGeom>
        </p:spPr>
      </p:pic>
      <p:pic>
        <p:nvPicPr>
          <p:cNvPr id="9" name="Содержимое 8" descr="IMG_9523-06-02-19-11-57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357422" y="4000504"/>
            <a:ext cx="3857652" cy="2500330"/>
          </a:xfrm>
        </p:spPr>
      </p:pic>
      <p:pic>
        <p:nvPicPr>
          <p:cNvPr id="11" name="Рисунок 10" descr="IMG_9459-06-02-19-11-5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322" y="1071546"/>
            <a:ext cx="2500330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Соревнования по стрельбе, сборке и разборке автомата</a:t>
            </a:r>
          </a:p>
        </p:txBody>
      </p:sp>
      <p:pic>
        <p:nvPicPr>
          <p:cNvPr id="4" name="Содержимое 3" descr="IMG_9954-06-02-19-11-5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1214423"/>
            <a:ext cx="4429156" cy="2786081"/>
          </a:xfrm>
        </p:spPr>
      </p:pic>
      <p:pic>
        <p:nvPicPr>
          <p:cNvPr id="5" name="Рисунок 4" descr="IMG_9953-06-02-19-11-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2688" y="3643314"/>
            <a:ext cx="4395591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166</TotalTime>
  <Words>65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Verdana</vt:lpstr>
      <vt:lpstr>Wingdings 2</vt:lpstr>
      <vt:lpstr>Яркая</vt:lpstr>
      <vt:lpstr>Отчёт мероприятий за 2018 год Юнармейского отряда”Сокол”.</vt:lpstr>
      <vt:lpstr>Принятие в юнармию (17.02.2018)</vt:lpstr>
      <vt:lpstr>Форум в г.Москва</vt:lpstr>
      <vt:lpstr>Командные соревнования (23.03.2018)</vt:lpstr>
      <vt:lpstr>Открытие космического класса</vt:lpstr>
      <vt:lpstr>Встреча с Щербининым </vt:lpstr>
      <vt:lpstr>Парад Победы 9 мая</vt:lpstr>
      <vt:lpstr>Поездка на военный слет в Козельск </vt:lpstr>
      <vt:lpstr>Соревнования по стрельбе, сборке и разборке автомата</vt:lpstr>
      <vt:lpstr>Соревнования по лазертагу</vt:lpstr>
      <vt:lpstr>Поездки в ДОСАAФ </vt:lpstr>
      <vt:lpstr>Присяга в юнармию (22.12.2018)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мероприятий за 2018 год Юнармейского отряда”Сокол”.</dc:title>
  <dc:creator>ПУШКАРЁВА</dc:creator>
  <cp:lastModifiedBy>!</cp:lastModifiedBy>
  <cp:revision>19</cp:revision>
  <dcterms:created xsi:type="dcterms:W3CDTF">2019-02-05T11:29:33Z</dcterms:created>
  <dcterms:modified xsi:type="dcterms:W3CDTF">2019-02-06T11:42:08Z</dcterms:modified>
</cp:coreProperties>
</file>