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2" r:id="rId19"/>
    <p:sldId id="274" r:id="rId20"/>
    <p:sldId id="275" r:id="rId21"/>
    <p:sldId id="278" r:id="rId22"/>
    <p:sldId id="276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1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6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9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2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1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4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8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0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7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7E94-5376-4680-A643-D992E06D8A8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B359E-47F1-4720-819B-991205E654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408" y="3827938"/>
            <a:ext cx="10800292" cy="2491762"/>
          </a:xfrm>
        </p:spPr>
        <p:txBody>
          <a:bodyPr>
            <a:normAutofit/>
          </a:bodyPr>
          <a:lstStyle/>
          <a:p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Подведение итогов годовой работы юнармейского отряда «Факел».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4900" y="0"/>
            <a:ext cx="9144000" cy="1655762"/>
          </a:xfrm>
        </p:spPr>
        <p:txBody>
          <a:bodyPr/>
          <a:lstStyle/>
          <a:p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МКОУ </a:t>
            </a:r>
            <a:r>
              <a:rPr 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Бетлицкая</a:t>
            </a: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СОШ.</a:t>
            </a:r>
          </a:p>
        </p:txBody>
      </p:sp>
    </p:spTree>
    <p:extLst>
      <p:ext uri="{BB962C8B-B14F-4D97-AF65-F5344CB8AC3E}">
        <p14:creationId xmlns:p14="http://schemas.microsoft.com/office/powerpoint/2010/main" val="41207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16865">
                <a:srgbClr val="F02C31"/>
              </a:gs>
              <a:gs pos="54756">
                <a:srgbClr val="CD8EA0"/>
              </a:gs>
              <a:gs pos="81000">
                <a:schemeClr val="accent1">
                  <a:lumMod val="45000"/>
                  <a:lumOff val="55000"/>
                </a:schemeClr>
              </a:gs>
              <a:gs pos="16000">
                <a:srgbClr val="E05965"/>
              </a:gs>
              <a:gs pos="8112">
                <a:srgbClr val="EF2D33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Встреча юнармейцев с поисковиками.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1993899"/>
            <a:ext cx="5201356" cy="292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0" y="3060700"/>
            <a:ext cx="5838117" cy="3283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374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86" y="508000"/>
            <a:ext cx="3433614" cy="570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433" y="317500"/>
            <a:ext cx="5621866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399" y="3759993"/>
            <a:ext cx="5168900" cy="2907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39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533400"/>
            <a:ext cx="5397500" cy="52070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19 октября 2018 г. в МКОУ </a:t>
            </a:r>
            <a:r>
              <a:rPr lang="ru-RU" dirty="0" err="1"/>
              <a:t>Бетлицкая</a:t>
            </a:r>
            <a:r>
              <a:rPr lang="ru-RU" dirty="0"/>
              <a:t> СОШ состоялась встреча юнармейского отряда «Факел» МР «Куйбышевский район» с капитаном В/Ч 33310 Асеевым Е.Е.</a:t>
            </a:r>
          </a:p>
          <a:p>
            <a:r>
              <a:rPr lang="ru-RU" dirty="0"/>
              <a:t>     Молодой человек рассказал ребятам о том, как надо готовить себя к воинской службе, как с малых лет заботиться о своём здоровье. Девиз лётчиков: «Честь и Родина – превыше всего!». Поведал о первом вылете без сопровождения  инструктора и о других боевых вылетах.</a:t>
            </a:r>
          </a:p>
          <a:p>
            <a:r>
              <a:rPr lang="ru-RU" dirty="0"/>
              <a:t>     Встреча проходила в дружеской обстановке. Юнармейцы внимательно слушали и задавали вопросы. Авторитет Российской армии сегодня растёт, поэтому многие молодые люди мечтают связать свою судьбу со службой в армии, выполнять свой патриотический долг перед Отечеством.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231900"/>
            <a:ext cx="6146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26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44" y="187325"/>
            <a:ext cx="6124222" cy="344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811" y="2114549"/>
            <a:ext cx="5396090" cy="3035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4201319"/>
            <a:ext cx="4406900" cy="2478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3882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16865">
                <a:srgbClr val="F02C31"/>
              </a:gs>
              <a:gs pos="54756">
                <a:srgbClr val="CD8EA0"/>
              </a:gs>
              <a:gs pos="81000">
                <a:schemeClr val="accent1">
                  <a:lumMod val="45000"/>
                  <a:lumOff val="55000"/>
                </a:schemeClr>
              </a:gs>
              <a:gs pos="16000">
                <a:srgbClr val="E05965"/>
              </a:gs>
              <a:gs pos="8112">
                <a:srgbClr val="EF2D33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Бессмертный полк.</a:t>
            </a:r>
          </a:p>
        </p:txBody>
      </p:sp>
      <p:pic>
        <p:nvPicPr>
          <p:cNvPr id="1026" name="Picture 2" descr="G:\юнармия 1\МЕРОПРИЯТИЯ\ОТЧЕТЫ\май\юнармия отчет май\Бессмертный пол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806" y="2387214"/>
            <a:ext cx="5426491" cy="3617660"/>
          </a:xfrm>
          <a:prstGeom prst="rect">
            <a:avLst/>
          </a:prstGeom>
          <a:noFill/>
        </p:spPr>
      </p:pic>
      <p:pic>
        <p:nvPicPr>
          <p:cNvPr id="1027" name="Picture 3" descr="G:\юнармия 1\МЕРОПРИЯТИЯ\ОТЧЕТЫ\май\юнармия отчет май\Бессмертный пол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732174"/>
            <a:ext cx="3329234" cy="4993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6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54" y="1066801"/>
            <a:ext cx="6259746" cy="378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466" y="2622551"/>
            <a:ext cx="5096933" cy="382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432" y="177801"/>
            <a:ext cx="3691844" cy="200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76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16865">
                <a:srgbClr val="F02C31"/>
              </a:gs>
              <a:gs pos="54756">
                <a:srgbClr val="CD8EA0"/>
              </a:gs>
              <a:gs pos="81000">
                <a:schemeClr val="accent1">
                  <a:lumMod val="45000"/>
                  <a:lumOff val="55000"/>
                </a:schemeClr>
              </a:gs>
              <a:gs pos="16000">
                <a:srgbClr val="E05965"/>
              </a:gs>
              <a:gs pos="8112">
                <a:srgbClr val="EF2D33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Военизированная полоса препятствий 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г.Калуга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78" y="2006600"/>
            <a:ext cx="5701008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200" y="2555874"/>
            <a:ext cx="5041900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63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Медицинская подготовка.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690688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900" y="2047874"/>
            <a:ext cx="5092700" cy="38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42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Разборка автомата и переправа                           на другой берег.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08" y="2130425"/>
            <a:ext cx="5270500" cy="395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6" y="1690688"/>
            <a:ext cx="5281083" cy="3960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22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16865">
                <a:srgbClr val="F02C31"/>
              </a:gs>
              <a:gs pos="54756">
                <a:srgbClr val="CD8EA0"/>
              </a:gs>
              <a:gs pos="81000">
                <a:schemeClr val="accent1">
                  <a:lumMod val="45000"/>
                  <a:lumOff val="55000"/>
                </a:schemeClr>
              </a:gs>
              <a:gs pos="16000">
                <a:srgbClr val="E05965"/>
              </a:gs>
              <a:gs pos="8112">
                <a:srgbClr val="EF2D33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Историческая викторина.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90725"/>
            <a:ext cx="5801784" cy="397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309" y="3281363"/>
            <a:ext cx="4036501" cy="268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265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Посвящение в юнармейцы считать открытым!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927225"/>
            <a:ext cx="6869289" cy="386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753" y="2066925"/>
            <a:ext cx="3259753" cy="434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78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08" y="695325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635" y="2247900"/>
            <a:ext cx="4910665" cy="368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19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16865">
                <a:srgbClr val="F02C31"/>
              </a:gs>
              <a:gs pos="54756">
                <a:srgbClr val="CD8EA0"/>
              </a:gs>
              <a:gs pos="81000">
                <a:schemeClr val="accent1">
                  <a:lumMod val="45000"/>
                  <a:lumOff val="55000"/>
                </a:schemeClr>
              </a:gs>
              <a:gs pos="16000">
                <a:srgbClr val="E05965"/>
              </a:gs>
              <a:gs pos="8112">
                <a:srgbClr val="EF2D33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Конкурс «Стенгазета»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978025"/>
            <a:ext cx="5522384" cy="4141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767" y="2563813"/>
            <a:ext cx="4741333" cy="35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11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16865">
                <a:srgbClr val="F02C31"/>
              </a:gs>
              <a:gs pos="54756">
                <a:srgbClr val="CD8EA0"/>
              </a:gs>
              <a:gs pos="81000">
                <a:schemeClr val="accent1">
                  <a:lumMod val="45000"/>
                  <a:lumOff val="55000"/>
                </a:schemeClr>
              </a:gs>
              <a:gs pos="16000">
                <a:srgbClr val="E05965"/>
              </a:gs>
              <a:gs pos="8112">
                <a:srgbClr val="EF2D33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Соревнования по настольному теннису, шашкам, шахматам.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08" y="2079625"/>
            <a:ext cx="4965700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92" y="2337594"/>
            <a:ext cx="4960408" cy="372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6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664" y="5532437"/>
            <a:ext cx="5593336" cy="1325563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722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99" y="380999"/>
            <a:ext cx="5998059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558" y="3771900"/>
            <a:ext cx="5486400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26" y="901700"/>
            <a:ext cx="3962396" cy="222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900" y="4395826"/>
            <a:ext cx="2998787" cy="225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73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Мероприятие на Безымянной Высоте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08" y="1803400"/>
            <a:ext cx="5271743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04420"/>
            <a:ext cx="5538879" cy="4154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0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08" y="581025"/>
            <a:ext cx="4755092" cy="3566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49600"/>
            <a:ext cx="5600700" cy="366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609" y="581025"/>
            <a:ext cx="5205140" cy="309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88" y="4545742"/>
            <a:ext cx="3313612" cy="22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729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16865">
                <a:srgbClr val="F02C31"/>
              </a:gs>
              <a:gs pos="54756">
                <a:srgbClr val="CD8EA0"/>
              </a:gs>
              <a:gs pos="81000">
                <a:schemeClr val="accent1">
                  <a:lumMod val="45000"/>
                  <a:lumOff val="55000"/>
                </a:schemeClr>
              </a:gs>
              <a:gs pos="16000">
                <a:srgbClr val="E05965"/>
              </a:gs>
              <a:gs pos="8112">
                <a:srgbClr val="EF2D33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Возложение.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08" y="1690688"/>
            <a:ext cx="5136092" cy="385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00" y="2613024"/>
            <a:ext cx="5359399" cy="4019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56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16865">
                <a:srgbClr val="F02C31"/>
              </a:gs>
              <a:gs pos="54756">
                <a:srgbClr val="CD8EA0"/>
              </a:gs>
              <a:gs pos="81000">
                <a:schemeClr val="accent1">
                  <a:lumMod val="45000"/>
                  <a:lumOff val="55000"/>
                </a:schemeClr>
              </a:gs>
              <a:gs pos="16000">
                <a:srgbClr val="E05965"/>
              </a:gs>
              <a:gs pos="8112">
                <a:srgbClr val="EF2D33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Свеча Памяти!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09" y="1800225"/>
            <a:ext cx="4996392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416" y="530225"/>
            <a:ext cx="4912784" cy="3711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408" y="4544131"/>
            <a:ext cx="4038600" cy="231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766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Классный час, посвященный 23 февраля.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66" y="1690688"/>
            <a:ext cx="5472290" cy="3078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756" y="3701655"/>
            <a:ext cx="5397500" cy="3036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9312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6865">
              <a:srgbClr val="F02C31"/>
            </a:gs>
            <a:gs pos="54756">
              <a:srgbClr val="CD8EA0"/>
            </a:gs>
            <a:gs pos="81000">
              <a:schemeClr val="accent1">
                <a:lumMod val="45000"/>
                <a:lumOff val="55000"/>
              </a:schemeClr>
            </a:gs>
            <a:gs pos="16000">
              <a:srgbClr val="E05965"/>
            </a:gs>
            <a:gs pos="8112">
              <a:srgbClr val="EF2D33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845343"/>
            <a:ext cx="6001456" cy="3375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600" y="3250405"/>
            <a:ext cx="6007100" cy="337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154770"/>
            <a:ext cx="3372556" cy="253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52" y="4690703"/>
            <a:ext cx="377375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107</TotalTime>
  <Words>209</Words>
  <Application>Microsoft Office PowerPoint</Application>
  <PresentationFormat>Широкоэкранный</PresentationFormat>
  <Paragraphs>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Подведение итогов годовой работы юнармейского отряда «Факел».</vt:lpstr>
      <vt:lpstr>Посвящение в юнармейцы считать открытым! </vt:lpstr>
      <vt:lpstr>Презентация PowerPoint</vt:lpstr>
      <vt:lpstr>Мероприятие на Безымянной Высоте</vt:lpstr>
      <vt:lpstr>Презентация PowerPoint</vt:lpstr>
      <vt:lpstr>                           Возложение.</vt:lpstr>
      <vt:lpstr>      Свеча Памяти!</vt:lpstr>
      <vt:lpstr>Классный час, посвященный 23 февраля.</vt:lpstr>
      <vt:lpstr>Презентация PowerPoint</vt:lpstr>
      <vt:lpstr>Встреча юнармейцев с поисковиками.</vt:lpstr>
      <vt:lpstr>Презентация PowerPoint</vt:lpstr>
      <vt:lpstr>Презентация PowerPoint</vt:lpstr>
      <vt:lpstr>Презентация PowerPoint</vt:lpstr>
      <vt:lpstr>                   Бессмертный полк.</vt:lpstr>
      <vt:lpstr>Презентация PowerPoint</vt:lpstr>
      <vt:lpstr> Военизированная полоса препятствий г.Калуга.</vt:lpstr>
      <vt:lpstr>                Медицинская подготовка.</vt:lpstr>
      <vt:lpstr>Разборка автомата и переправа                           на другой берег.</vt:lpstr>
      <vt:lpstr>             Историческая викторина.</vt:lpstr>
      <vt:lpstr>Презентация PowerPoint</vt:lpstr>
      <vt:lpstr>                Конкурс «Стенгазета»</vt:lpstr>
      <vt:lpstr>Соревнования по настольному теннису, шашкам, шахматам.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Подведение итогов годовой работы юнармейского отряда «Факел».</dc:title>
  <dc:creator>привет</dc:creator>
  <cp:lastModifiedBy>!</cp:lastModifiedBy>
  <cp:revision>13</cp:revision>
  <dcterms:created xsi:type="dcterms:W3CDTF">2018-12-10T11:41:45Z</dcterms:created>
  <dcterms:modified xsi:type="dcterms:W3CDTF">2019-03-04T05:40:20Z</dcterms:modified>
</cp:coreProperties>
</file>