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9" r:id="rId3"/>
    <p:sldId id="270" r:id="rId4"/>
    <p:sldId id="271" r:id="rId5"/>
    <p:sldId id="273" r:id="rId6"/>
    <p:sldId id="274" r:id="rId7"/>
    <p:sldId id="275" r:id="rId8"/>
    <p:sldId id="276" r:id="rId9"/>
    <p:sldId id="278" r:id="rId10"/>
    <p:sldId id="279" r:id="rId11"/>
    <p:sldId id="280" r:id="rId12"/>
    <p:sldId id="282" r:id="rId13"/>
    <p:sldId id="281" r:id="rId14"/>
    <p:sldId id="28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16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92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612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5794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151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934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55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712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18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89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22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67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8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551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68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8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05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C115D34-0824-4F7A-8CCF-C60E166DEC7E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0AD53-3866-43D8-99BB-E03BB4509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695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E9072-8D3A-4B51-8381-C8D8030B0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423"/>
            <a:ext cx="9144000" cy="2075569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8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</a:br>
            <a:br>
              <a:rPr lang="ru-RU" sz="48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</a:br>
            <a:br>
              <a:rPr lang="ru-RU" sz="48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</a:br>
            <a:br>
              <a:rPr lang="ru-RU" sz="48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</a:br>
            <a:br>
              <a:rPr lang="ru-RU" sz="48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4800" dirty="0">
                <a:solidFill>
                  <a:srgbClr val="990000"/>
                </a:solidFill>
                <a:latin typeface="Arial Black" panose="020B0A04020102020204" pitchFamily="34" charset="0"/>
              </a:rPr>
              <a:t>ЮНАРМЕЙСКИЙ ОТРЯД  «БЕРКУТ» СОШ №1 ГОРОДА КАЛУГИ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3D64A5-8F09-408F-BD42-718EFC991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8955" y="2252995"/>
            <a:ext cx="6830706" cy="44275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3CC652-4797-480B-9F80-34140779B8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955" y="2252996"/>
            <a:ext cx="6830705" cy="442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0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640366"/>
            <a:ext cx="9660117" cy="1922804"/>
          </a:xfrm>
        </p:spPr>
        <p:txBody>
          <a:bodyPr/>
          <a:lstStyle/>
          <a:p>
            <a:pPr algn="ctr"/>
            <a:r>
              <a:rPr lang="ru-RU" b="1" dirty="0"/>
              <a:t>Сдаём нормативы  по разборке и сборке автомата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6837" y="1115345"/>
            <a:ext cx="4303712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8213" y="1115345"/>
            <a:ext cx="2881802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791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640366"/>
            <a:ext cx="9660117" cy="1922804"/>
          </a:xfrm>
        </p:spPr>
        <p:txBody>
          <a:bodyPr/>
          <a:lstStyle/>
          <a:p>
            <a:pPr algn="ctr"/>
            <a:r>
              <a:rPr lang="ru-RU" b="1" dirty="0"/>
              <a:t>Участвовали в соревнованиях по пожарной безопасности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8227" y="820367"/>
            <a:ext cx="4572000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8902" y="820368"/>
            <a:ext cx="2766211" cy="335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066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093436"/>
            <a:ext cx="9660117" cy="2213360"/>
          </a:xfrm>
        </p:spPr>
        <p:txBody>
          <a:bodyPr/>
          <a:lstStyle/>
          <a:p>
            <a:pPr algn="ctr"/>
            <a:r>
              <a:rPr lang="ru-RU" b="1" dirty="0"/>
              <a:t>Урок мужества «Живая память», посвященный Дню Неизвестного солдата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1152" y="804494"/>
            <a:ext cx="3358497" cy="251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335" y="804494"/>
            <a:ext cx="3503775" cy="262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567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007" y="4101981"/>
            <a:ext cx="11220629" cy="2367185"/>
          </a:xfrm>
        </p:spPr>
        <p:txBody>
          <a:bodyPr/>
          <a:lstStyle/>
          <a:p>
            <a:pPr algn="ctr"/>
            <a:r>
              <a:rPr lang="ru-RU" b="1" dirty="0"/>
              <a:t>Провели урок мужества </a:t>
            </a:r>
            <a:br>
              <a:rPr lang="ru-RU" b="1" dirty="0"/>
            </a:br>
            <a:r>
              <a:rPr lang="ru-RU" b="1" dirty="0"/>
              <a:t>«Память о героях не уйдет в забвенье»</a:t>
            </a:r>
            <a:br>
              <a:rPr lang="ru-RU" b="1" dirty="0"/>
            </a:br>
            <a:r>
              <a:rPr lang="ru-RU" b="1" dirty="0"/>
              <a:t>посвященный Дню Героя Отечества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149" y="1313130"/>
            <a:ext cx="2981325" cy="251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2266" y="1313131"/>
            <a:ext cx="2962275" cy="251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0690" y="1313131"/>
            <a:ext cx="2932112" cy="251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596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007" y="4546363"/>
            <a:ext cx="11220629" cy="1922803"/>
          </a:xfrm>
        </p:spPr>
        <p:txBody>
          <a:bodyPr/>
          <a:lstStyle/>
          <a:p>
            <a:pPr algn="ctr"/>
            <a:r>
              <a:rPr lang="ru-RU" b="1" dirty="0"/>
              <a:t>26.12.19 участвовали на балу </a:t>
            </a:r>
            <a:r>
              <a:rPr lang="ru-RU" b="1" dirty="0" err="1"/>
              <a:t>Юнармии</a:t>
            </a:r>
            <a:r>
              <a:rPr lang="ru-RU" b="1" dirty="0"/>
              <a:t>  базе МБОУ «СОШ № 16»</a:t>
            </a:r>
          </a:p>
        </p:txBody>
      </p:sp>
      <p:pic>
        <p:nvPicPr>
          <p:cNvPr id="6" name="Picture 2" descr="C:\Users\КалашниковаИН\Downloads\IMG_20191226_1558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305" y="367488"/>
            <a:ext cx="4812119" cy="360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4345" y="434513"/>
            <a:ext cx="4402138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109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5076202"/>
            <a:ext cx="9404723" cy="1059678"/>
          </a:xfrm>
        </p:spPr>
        <p:txBody>
          <a:bodyPr/>
          <a:lstStyle/>
          <a:p>
            <a:pPr algn="ctr"/>
            <a:r>
              <a:rPr lang="ru-RU" sz="3200" b="1" dirty="0"/>
              <a:t>Обучение строевому шагу и общая физическая подготовка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484" y="400257"/>
            <a:ext cx="4322762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3454" y="400256"/>
            <a:ext cx="4084638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626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5195843"/>
            <a:ext cx="10941986" cy="1093861"/>
          </a:xfrm>
        </p:spPr>
        <p:txBody>
          <a:bodyPr/>
          <a:lstStyle/>
          <a:p>
            <a:r>
              <a:rPr lang="ru-RU" b="1" dirty="0"/>
              <a:t>  Обучение стрельбе из винтовки 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751" y="385971"/>
            <a:ext cx="4535488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8963" y="385971"/>
            <a:ext cx="4597400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518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5136022"/>
            <a:ext cx="9660117" cy="1427148"/>
          </a:xfrm>
        </p:spPr>
        <p:txBody>
          <a:bodyPr/>
          <a:lstStyle/>
          <a:p>
            <a:pPr algn="ctr"/>
            <a:r>
              <a:rPr lang="ru-RU" b="1" dirty="0"/>
              <a:t>Просмотр патриотических фильмов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8899" y="586456"/>
            <a:ext cx="2940910" cy="390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1319" y="586456"/>
            <a:ext cx="3110670" cy="390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032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5136022"/>
            <a:ext cx="9660117" cy="1427148"/>
          </a:xfrm>
        </p:spPr>
        <p:txBody>
          <a:bodyPr/>
          <a:lstStyle/>
          <a:p>
            <a:pPr algn="ctr"/>
            <a:r>
              <a:rPr lang="ru-RU" b="1" dirty="0"/>
              <a:t>Учимся надевать противогазы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0812" y="700756"/>
            <a:ext cx="3044276" cy="405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4179" y="700757"/>
            <a:ext cx="3044542" cy="405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280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5136022"/>
            <a:ext cx="9660117" cy="1427148"/>
          </a:xfrm>
        </p:spPr>
        <p:txBody>
          <a:bodyPr/>
          <a:lstStyle/>
          <a:p>
            <a:pPr algn="ctr"/>
            <a:r>
              <a:rPr lang="ru-RU" b="1" dirty="0"/>
              <a:t>Выступали на соревнованиях «Тропа Героя»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8111" y="882279"/>
            <a:ext cx="2900243" cy="38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2575" y="942603"/>
            <a:ext cx="3332861" cy="376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674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5136022"/>
            <a:ext cx="9660117" cy="1427148"/>
          </a:xfrm>
        </p:spPr>
        <p:txBody>
          <a:bodyPr/>
          <a:lstStyle/>
          <a:p>
            <a:pPr algn="ctr"/>
            <a:r>
              <a:rPr lang="ru-RU" b="1" dirty="0"/>
              <a:t>В день памяти </a:t>
            </a:r>
            <a:r>
              <a:rPr lang="ru-RU" b="1" dirty="0" err="1"/>
              <a:t>Е.В.Клочкова</a:t>
            </a:r>
            <a:br>
              <a:rPr lang="ru-RU" b="1" dirty="0"/>
            </a:br>
            <a:r>
              <a:rPr lang="ru-RU" b="1" dirty="0"/>
              <a:t>стоим на посту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39" y="794759"/>
            <a:ext cx="4472669" cy="370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4097" y="794760"/>
            <a:ext cx="4303712" cy="370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285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640366"/>
            <a:ext cx="9660117" cy="1922804"/>
          </a:xfrm>
        </p:spPr>
        <p:txBody>
          <a:bodyPr/>
          <a:lstStyle/>
          <a:p>
            <a:pPr algn="ctr"/>
            <a:r>
              <a:rPr lang="ru-RU" b="1" dirty="0"/>
              <a:t>Возложили цветы к могиле</a:t>
            </a:r>
            <a:br>
              <a:rPr lang="ru-RU" b="1"/>
            </a:br>
            <a:r>
              <a:rPr lang="ru-RU" b="1"/>
              <a:t>героя </a:t>
            </a:r>
            <a:r>
              <a:rPr lang="ru-RU" b="1" dirty="0"/>
              <a:t>России </a:t>
            </a:r>
            <a:r>
              <a:rPr lang="ru-RU" b="1" dirty="0" err="1"/>
              <a:t>Клочкову</a:t>
            </a:r>
            <a:r>
              <a:rPr lang="ru-RU" b="1" dirty="0"/>
              <a:t> Е. В.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043" y="992396"/>
            <a:ext cx="4425950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6258" y="992396"/>
            <a:ext cx="2837204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584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640366"/>
            <a:ext cx="9660117" cy="1922804"/>
          </a:xfrm>
        </p:spPr>
        <p:txBody>
          <a:bodyPr/>
          <a:lstStyle/>
          <a:p>
            <a:pPr algn="ctr"/>
            <a:r>
              <a:rPr lang="ru-RU" b="1" dirty="0"/>
              <a:t>Рисуем стенгазету ко </a:t>
            </a:r>
            <a:br>
              <a:rPr lang="ru-RU" b="1" dirty="0"/>
            </a:br>
            <a:r>
              <a:rPr lang="ru-RU" b="1" dirty="0"/>
              <a:t>Дню матери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5024" y="598206"/>
            <a:ext cx="2934426" cy="369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127" y="668634"/>
            <a:ext cx="3426862" cy="362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3824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149</TotalTime>
  <Words>124</Words>
  <Application>Microsoft Office PowerPoint</Application>
  <PresentationFormat>Широкоэкранный</PresentationFormat>
  <Paragraphs>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Century Gothic</vt:lpstr>
      <vt:lpstr>Wingdings 3</vt:lpstr>
      <vt:lpstr>Ион</vt:lpstr>
      <vt:lpstr>     ЮНАРМЕЙСКИЙ ОТРЯД  «БЕРКУТ» СОШ №1 ГОРОДА КАЛУГИ</vt:lpstr>
      <vt:lpstr>Обучение строевому шагу и общая физическая подготовка</vt:lpstr>
      <vt:lpstr>  Обучение стрельбе из винтовки  </vt:lpstr>
      <vt:lpstr>Просмотр патриотических фильмов</vt:lpstr>
      <vt:lpstr>Учимся надевать противогазы</vt:lpstr>
      <vt:lpstr>Выступали на соревнованиях «Тропа Героя»</vt:lpstr>
      <vt:lpstr>В день памяти Е.В.Клочкова стоим на посту</vt:lpstr>
      <vt:lpstr>Возложили цветы к могиле героя России Клочкову Е. В.  </vt:lpstr>
      <vt:lpstr>Рисуем стенгазету ко  Дню матери</vt:lpstr>
      <vt:lpstr>Сдаём нормативы  по разборке и сборке автомата </vt:lpstr>
      <vt:lpstr>Участвовали в соревнованиях по пожарной безопасности </vt:lpstr>
      <vt:lpstr>Урок мужества «Живая память», посвященный Дню Неизвестного солдата</vt:lpstr>
      <vt:lpstr>Провели урок мужества  «Память о героях не уйдет в забвенье» посвященный Дню Героя Отечества</vt:lpstr>
      <vt:lpstr>26.12.19 участвовали на балу Юнармии  базе МБОУ «СОШ № 16»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ЮНАРМЕЙЦЫ КОМАНДА БЕРКУТ СОШ №1</dc:title>
  <dc:creator>Diana Tantasheva</dc:creator>
  <cp:lastModifiedBy>Феофан Феофанов</cp:lastModifiedBy>
  <cp:revision>23</cp:revision>
  <dcterms:created xsi:type="dcterms:W3CDTF">2019-12-16T18:52:37Z</dcterms:created>
  <dcterms:modified xsi:type="dcterms:W3CDTF">2020-01-15T13:54:26Z</dcterms:modified>
</cp:coreProperties>
</file>