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4" r:id="rId3"/>
    <p:sldId id="297" r:id="rId4"/>
    <p:sldId id="260" r:id="rId5"/>
    <p:sldId id="267" r:id="rId6"/>
    <p:sldId id="264" r:id="rId7"/>
    <p:sldId id="268" r:id="rId8"/>
    <p:sldId id="269" r:id="rId9"/>
    <p:sldId id="270" r:id="rId10"/>
    <p:sldId id="272" r:id="rId11"/>
    <p:sldId id="273" r:id="rId12"/>
    <p:sldId id="298" r:id="rId13"/>
    <p:sldId id="275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00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E5F5B-2978-4783-A642-1EF09ADA416F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508B9-86EC-467F-9CCD-1E210509A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4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s://im0-tub-ru.yandex.net/i?id=cb82a712ec0208dafecd328559b02306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772816"/>
            <a:ext cx="8928992" cy="541901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b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</a:br>
            <a:b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</a:br>
            <a:b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</a:br>
            <a:b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</a:br>
            <a:b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Отчёт о работе</a:t>
            </a:r>
            <a:b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юнармейского отряда  </a:t>
            </a:r>
            <a:b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«Дружина» </a:t>
            </a:r>
            <a:b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МКОУ «</a:t>
            </a:r>
            <a:r>
              <a:rPr lang="ru-RU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Кременская</a:t>
            </a: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СОШ»</a:t>
            </a:r>
            <a:b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Медынского района</a:t>
            </a:r>
            <a:b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 2019г.</a:t>
            </a:r>
            <a:b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0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clio.pm75.ru/wp-content/uploads/2016/12/9e9218ae43b1a60364408d3a38828a6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712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Соревнования по игре в «Городки»</a:t>
            </a:r>
          </a:p>
        </p:txBody>
      </p:sp>
      <p:pic>
        <p:nvPicPr>
          <p:cNvPr id="4098" name="Picture 2" descr="C:\Users\User\Pictures\SkywMUCvNc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399150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Pictures\f6SNjZ4Nb3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59" y="1027530"/>
            <a:ext cx="4921749" cy="52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lio.pm75.ru/wp-content/uploads/2016/12/9e9218ae43b1a60364408d3a38828a6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712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Общешкольное мероприятие «День неизвестного героя»</a:t>
            </a:r>
          </a:p>
        </p:txBody>
      </p:sp>
      <p:pic>
        <p:nvPicPr>
          <p:cNvPr id="1026" name="Picture 2" descr="C:\Users\User\Desktop\день неизвестного солдата\20191204_1348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627269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ень неизвестного солдата\20191204_1349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9943" y="3645024"/>
            <a:ext cx="5084057" cy="28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6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" y="3175"/>
            <a:ext cx="9272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FF00"/>
                </a:solidFill>
              </a:rPr>
              <a:t>Квест</a:t>
            </a:r>
            <a:r>
              <a:rPr lang="ru-RU" dirty="0">
                <a:solidFill>
                  <a:srgbClr val="FFFF00"/>
                </a:solidFill>
              </a:rPr>
              <a:t> «Калашников»</a:t>
            </a:r>
          </a:p>
        </p:txBody>
      </p:sp>
      <p:pic>
        <p:nvPicPr>
          <p:cNvPr id="5" name="Picture 2" descr="C:\Users\User\Desktop\квест Калашников\20191122_1402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037" y="126876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5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lio.pm75.ru/wp-content/uploads/2016/12/9e9218ae43b1a60364408d3a38828a6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12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2034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59375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квест Калашников\20191122_135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63262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квест Калашников\20191122_1402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412002"/>
            <a:ext cx="5833824" cy="328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02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lio.pm75.ru/wp-content/uploads/2016/12/9e9218ae43b1a60364408d3a38828a6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71229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491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xn--1-ctb0bla7br.xn--p1ai/wp-content/uploads/2017/05/%D0%A0%D0%B8%D1%81%D1%83%D0%BD%D0%BE%D0%BA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" y="3175"/>
            <a:ext cx="9272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Посвящение новеньких в ряды юнармейцев</a:t>
            </a:r>
          </a:p>
        </p:txBody>
      </p:sp>
      <p:pic>
        <p:nvPicPr>
          <p:cNvPr id="4" name="Picture 2" descr="C:\Users\User\Pictures\hlIoOy6J3HI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56" b="-1923"/>
          <a:stretch/>
        </p:blipFill>
        <p:spPr bwMode="auto">
          <a:xfrm>
            <a:off x="423651" y="1484784"/>
            <a:ext cx="918738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0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lio.pm75.ru/wp-content/uploads/2016/12/9e9218ae43b1a60364408d3a38828a6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0"/>
            <a:ext cx="966603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8640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User\Pictures\hlIoOy6J3HI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2"/>
          <a:stretch/>
        </p:blipFill>
        <p:spPr bwMode="auto">
          <a:xfrm>
            <a:off x="251520" y="332656"/>
            <a:ext cx="5290458" cy="31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2dsRpS8dtoQ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3284984"/>
            <a:ext cx="5956662" cy="34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9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clio.pm75.ru/wp-content/uploads/2016/12/9e9218ae43b1a60364408d3a38828a6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712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Соревнования по военно-прикладным видам спорта в </a:t>
            </a:r>
            <a:r>
              <a:rPr lang="ru-RU" sz="3600" dirty="0" err="1">
                <a:solidFill>
                  <a:srgbClr val="FFFF00"/>
                </a:solidFill>
              </a:rPr>
              <a:t>г.Кондрово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User\Pictures\RSrqbKZNs7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23" y="1268760"/>
            <a:ext cx="555508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yaLTCIvoruU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1169" y="3333301"/>
            <a:ext cx="5114069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95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lio.pm75.ru/wp-content/uploads/2016/12/9e9218ae43b1a60364408d3a38828a6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712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Митинг, посвящённый выводу войск из Афганистана</a:t>
            </a:r>
          </a:p>
        </p:txBody>
      </p:sp>
      <p:pic>
        <p:nvPicPr>
          <p:cNvPr id="1027" name="Picture 3" descr="C:\Users\User\Pictures\o6NwWrGG7_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529" y="3947233"/>
            <a:ext cx="5971471" cy="290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Pictures\PkfHo0Zu3HU (1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07504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20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lio.pm75.ru/wp-content/uploads/2016/12/9e9218ae43b1a60364408d3a38828a6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712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6047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Bookman Old Style" pitchFamily="18" charset="0"/>
              </a:rPr>
              <a:t>Смотр строя и песни</a:t>
            </a:r>
          </a:p>
        </p:txBody>
      </p:sp>
      <p:pic>
        <p:nvPicPr>
          <p:cNvPr id="1026" name="Picture 2" descr="C:\Users\User\Pictures\rVGTX9bAw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10" y="1412776"/>
            <a:ext cx="890620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11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lio.pm75.ru/wp-content/uploads/2016/12/9e9218ae43b1a60364408d3a38828a6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1" y="188640"/>
            <a:ext cx="9271229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357166"/>
            <a:ext cx="9144000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2051" name="Picture 3" descr="C:\Users\User\Pictures\UDNGV8Fx8l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7043" y="3521572"/>
            <a:ext cx="7236296" cy="35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Pictures\UxX-D0mLYJU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7166"/>
            <a:ext cx="755736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19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lio.pm75.ru/wp-content/uploads/2016/12/9e9218ae43b1a60364408d3a38828a6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71229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989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Экскурсия</a:t>
            </a: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в войсковую часть 34122 в </a:t>
            </a:r>
            <a:r>
              <a:rPr lang="ru-RU" sz="3200" b="1" dirty="0" err="1">
                <a:solidFill>
                  <a:srgbClr val="FFFF00"/>
                </a:solidFill>
                <a:latin typeface="Bookman Old Style" pitchFamily="18" charset="0"/>
                <a:ea typeface="+mj-ea"/>
                <a:cs typeface="+mj-cs"/>
              </a:rPr>
              <a:t>с</a:t>
            </a: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.</a:t>
            </a:r>
            <a:r>
              <a:rPr kumimoji="0" lang="ru-RU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Кудиново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3075" name="Picture 3" descr="C:\Users\User\Pictures\8nPxDYeSgK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556792"/>
            <a:ext cx="5112568" cy="314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Pictures\rQXFdVTyzj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769" y="4257632"/>
            <a:ext cx="5351240" cy="260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86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Bookman Old Style</vt:lpstr>
      <vt:lpstr>Calibri</vt:lpstr>
      <vt:lpstr>Тема Office</vt:lpstr>
      <vt:lpstr>     Отчёт о работе юнармейского отряда   «Дружина»  МКОУ «Кременская СОШ» Медынского района за 2019г. </vt:lpstr>
      <vt:lpstr>Презентация PowerPoint</vt:lpstr>
      <vt:lpstr>Посвящение новеньких в ряды юнармейцев</vt:lpstr>
      <vt:lpstr>Презентация PowerPoint</vt:lpstr>
      <vt:lpstr>Соревнования по военно-прикладным видам спорта в г.Кондрово</vt:lpstr>
      <vt:lpstr>Митинг, посвящённый выводу войск из Афганистана</vt:lpstr>
      <vt:lpstr>Смотр строя и песни</vt:lpstr>
      <vt:lpstr>Презентация PowerPoint</vt:lpstr>
      <vt:lpstr>Презентация PowerPoint</vt:lpstr>
      <vt:lpstr>Соревнования по игре в «Городки»</vt:lpstr>
      <vt:lpstr>Общешкольное мероприятие «День неизвестного героя»</vt:lpstr>
      <vt:lpstr>Квест «Калашников»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Феофан Феофанов</cp:lastModifiedBy>
  <cp:revision>38</cp:revision>
  <dcterms:created xsi:type="dcterms:W3CDTF">2018-01-17T09:04:18Z</dcterms:created>
  <dcterms:modified xsi:type="dcterms:W3CDTF">2020-01-15T13:54:59Z</dcterms:modified>
</cp:coreProperties>
</file>