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21"/>
  </p:notesMasterIdLst>
  <p:sldIdLst>
    <p:sldId id="338" r:id="rId2"/>
    <p:sldId id="522" r:id="rId3"/>
    <p:sldId id="523" r:id="rId4"/>
    <p:sldId id="521" r:id="rId5"/>
    <p:sldId id="532" r:id="rId6"/>
    <p:sldId id="533" r:id="rId7"/>
    <p:sldId id="534" r:id="rId8"/>
    <p:sldId id="535" r:id="rId9"/>
    <p:sldId id="536" r:id="rId10"/>
    <p:sldId id="537" r:id="rId11"/>
    <p:sldId id="538" r:id="rId12"/>
    <p:sldId id="539" r:id="rId13"/>
    <p:sldId id="540" r:id="rId14"/>
    <p:sldId id="541" r:id="rId15"/>
    <p:sldId id="542" r:id="rId16"/>
    <p:sldId id="543" r:id="rId17"/>
    <p:sldId id="544" r:id="rId18"/>
    <p:sldId id="545" r:id="rId19"/>
    <p:sldId id="546" r:id="rId20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FFFF99"/>
    <a:srgbClr val="008000"/>
    <a:srgbClr val="66CCFF"/>
    <a:srgbClr val="FF0066"/>
    <a:srgbClr val="FFFFCC"/>
    <a:srgbClr val="0066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505E3EF-67EA-436B-97B2-0124C06EBD24}" styleName="Средний стиль 4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619" autoAdjust="0"/>
  </p:normalViewPr>
  <p:slideViewPr>
    <p:cSldViewPr snapToGrid="0">
      <p:cViewPr varScale="1">
        <p:scale>
          <a:sx n="106" d="100"/>
          <a:sy n="106" d="100"/>
        </p:scale>
        <p:origin x="176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B09E582-230B-4CD7-86F0-06820EA5240A}" type="doc">
      <dgm:prSet loTypeId="urn:microsoft.com/office/officeart/2005/8/layout/list1" loCatId="list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ru-RU"/>
        </a:p>
      </dgm:t>
    </dgm:pt>
    <dgm:pt modelId="{820A41F0-551E-4457-B05B-D35FAB5D5074}" type="pres">
      <dgm:prSet presAssocID="{CB09E582-230B-4CD7-86F0-06820EA5240A}" presName="linear" presStyleCnt="0">
        <dgm:presLayoutVars>
          <dgm:dir/>
          <dgm:animLvl val="lvl"/>
          <dgm:resizeHandles val="exact"/>
        </dgm:presLayoutVars>
      </dgm:prSet>
      <dgm:spPr/>
    </dgm:pt>
  </dgm:ptLst>
  <dgm:cxnLst>
    <dgm:cxn modelId="{2B1E4107-D28F-4970-A359-764A3C92D6E2}" type="presOf" srcId="{CB09E582-230B-4CD7-86F0-06820EA5240A}" destId="{820A41F0-551E-4457-B05B-D35FAB5D5074}" srcOrd="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31AFE384-671D-44E1-9C49-A5D2FD657D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E09F0F51-E96F-4943-ACC5-DD5DF2F73871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6776CFC-4F5A-4DEB-B5C0-AB67BB96B5E1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3" name="Rectangle 5">
            <a:extLst>
              <a:ext uri="{FF2B5EF4-FFF2-40B4-BE49-F238E27FC236}">
                <a16:creationId xmlns:a16="http://schemas.microsoft.com/office/drawing/2014/main" id="{9C0F758E-602C-4B46-BE56-7CA2D6CEE1C1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83974" name="Rectangle 6">
            <a:extLst>
              <a:ext uri="{FF2B5EF4-FFF2-40B4-BE49-F238E27FC236}">
                <a16:creationId xmlns:a16="http://schemas.microsoft.com/office/drawing/2014/main" id="{5B5597DD-8E1B-4643-84FB-97B00B50F6F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3975" name="Rectangle 7">
            <a:extLst>
              <a:ext uri="{FF2B5EF4-FFF2-40B4-BE49-F238E27FC236}">
                <a16:creationId xmlns:a16="http://schemas.microsoft.com/office/drawing/2014/main" id="{67B03361-0BFE-43A9-ACED-A041EA8D828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C2ABE46-F1D9-4C15-8E0E-FCDCB374367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88BA7A-F729-4831-AB66-AA678AEC1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B5092BA-EAC7-4DD8-8C25-E98AD8F7C1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55E9C5-F666-4D9D-8F6F-45A135BC4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9D7E4E-F4DA-4542-8FA4-1DAEBAE11E6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61579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7C08802-8F42-4D09-9FBE-85C6806DB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016FE6-6E05-4FD1-A94E-EBE4BEACE7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01625E0-463C-43F8-9DEE-B7EA23860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30066-EAE3-4BD4-9440-CF9991B5CA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6478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94C647F-FFD3-4C31-B4BC-9F3AC7FA5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70DB0CA-DC7F-40EA-B272-A82FE17B7E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F1F028A-F05F-4FEA-AAD3-B3D424FF9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7E68C-42CF-498D-96FC-6A17C38E548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72646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9D15F6D-9C4C-40EF-8AB2-1DC151326B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950FC8A-960A-4ED5-BCF1-62B1EFA5FF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D3D47AC-D788-4B97-87A1-13B478AF1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8DD286-56DE-4EAB-9B7F-E7503DF025D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310681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C1D087-1004-4927-86B4-0B9A9133F3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CFB1A5-E91D-4A35-A904-E422FFD1E9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03B1CE5-A189-4859-86E6-1B2B7825D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AC9D78-ACE0-49E3-B3E4-A34769A7CED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847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4B451357-F280-4B76-A5B0-E38BA9C68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0B0FCA8C-3C33-4EAB-BF0D-BACECB17E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F0DD5C4A-ABAE-43B6-AF1E-51B5AACCAE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E34990-43F9-4A95-9EEA-C5238F5988F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340595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id="{C2230292-9C04-4691-8DBA-7C4C53C6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id="{11A7A783-0984-4716-9834-F021B7B83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id="{33A94CB0-D316-4A13-9527-8FDB5D3BA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11A2D1-CEDD-4569-A5FB-CDCB0816762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66263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id="{5474E40E-89D0-445B-9A51-254072ACE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id="{9A36125C-5FE6-4656-888D-EE954738D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id="{AC9807C5-0626-4ED6-A5FE-65F8E80DD4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59E85-EA2F-4E07-BB62-8AC93992235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53038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id="{E734B335-06F4-4AC0-B3A9-517BD6DDAA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id="{AF5B7767-EDE1-4DAC-BC1A-1311DC9F3D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id="{C1F57358-B213-40A8-B399-29E8E08BCB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59476B-C820-42FC-B8AC-27FEE20A671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62572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291803CE-9BB7-4D2B-8B1E-D6009C9F8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4CE9BBCD-CF45-498C-85E0-721FD8D2FD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5DA26AC9-EC72-4283-B901-8ACDF68BA1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63BBD-AF45-46A9-92D6-1E51C95A95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30667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id="{AE3A517D-2B06-4AE8-A440-3862CB4EC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id="{F1E19D55-0E59-4607-9AE2-6BD5BA6F5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id="{BD1B87FF-913B-41A7-B69D-426A061913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2C7AAC-F74B-4714-ABFA-A6540B10544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99359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id="{F1A00EF6-FFDE-4596-816F-039E33C8674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id="{2207EB8D-E1FD-44C1-A2C5-B1F427AE885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0482D91-438A-4327-8C0B-056BD3CB97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A3C3DF6-B752-4DBF-8075-3DAEE7CBEFB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CB78405-6D00-4FB0-A78E-1E54F342A0E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FA849AB-C821-48CD-9286-B9BE39FBFCB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18" Type="http://schemas.openxmlformats.org/officeDocument/2006/relationships/image" Target="../media/image49.jpeg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openxmlformats.org/officeDocument/2006/relationships/image" Target="../media/image43.jpeg"/><Relationship Id="rId17" Type="http://schemas.openxmlformats.org/officeDocument/2006/relationships/image" Target="../media/image48.jpeg"/><Relationship Id="rId2" Type="http://schemas.openxmlformats.org/officeDocument/2006/relationships/image" Target="../media/image1.png"/><Relationship Id="rId16" Type="http://schemas.openxmlformats.org/officeDocument/2006/relationships/image" Target="../media/image4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7.xml"/><Relationship Id="rId11" Type="http://schemas.openxmlformats.org/officeDocument/2006/relationships/image" Target="../media/image42.jpeg"/><Relationship Id="rId5" Type="http://schemas.openxmlformats.org/officeDocument/2006/relationships/diagramQuickStyle" Target="../diagrams/quickStyle7.xml"/><Relationship Id="rId15" Type="http://schemas.openxmlformats.org/officeDocument/2006/relationships/image" Target="../media/image46.jpeg"/><Relationship Id="rId10" Type="http://schemas.openxmlformats.org/officeDocument/2006/relationships/image" Target="../media/image41.jpeg"/><Relationship Id="rId4" Type="http://schemas.openxmlformats.org/officeDocument/2006/relationships/diagramLayout" Target="../diagrams/layout7.xml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8.xml"/><Relationship Id="rId11" Type="http://schemas.openxmlformats.org/officeDocument/2006/relationships/image" Target="../media/image53.jpeg"/><Relationship Id="rId5" Type="http://schemas.openxmlformats.org/officeDocument/2006/relationships/diagramQuickStyle" Target="../diagrams/quickStyle8.xml"/><Relationship Id="rId10" Type="http://schemas.openxmlformats.org/officeDocument/2006/relationships/image" Target="../media/image52.jpeg"/><Relationship Id="rId4" Type="http://schemas.openxmlformats.org/officeDocument/2006/relationships/diagramLayout" Target="../diagrams/layout8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openxmlformats.org/officeDocument/2006/relationships/image" Target="../media/image5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9.xml"/><Relationship Id="rId11" Type="http://schemas.openxmlformats.org/officeDocument/2006/relationships/image" Target="../media/image57.jpeg"/><Relationship Id="rId5" Type="http://schemas.openxmlformats.org/officeDocument/2006/relationships/diagramQuickStyle" Target="../diagrams/quickStyle9.xml"/><Relationship Id="rId10" Type="http://schemas.openxmlformats.org/officeDocument/2006/relationships/image" Target="../media/image56.jpeg"/><Relationship Id="rId4" Type="http://schemas.openxmlformats.org/officeDocument/2006/relationships/diagramLayout" Target="../diagrams/layout9.xml"/><Relationship Id="rId9" Type="http://schemas.openxmlformats.org/officeDocument/2006/relationships/image" Target="../media/image55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10" Type="http://schemas.openxmlformats.org/officeDocument/2006/relationships/image" Target="../media/image61.jpeg"/><Relationship Id="rId4" Type="http://schemas.openxmlformats.org/officeDocument/2006/relationships/diagramLayout" Target="../diagrams/layout10.xml"/><Relationship Id="rId9" Type="http://schemas.openxmlformats.org/officeDocument/2006/relationships/image" Target="../media/image6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1.xml"/><Relationship Id="rId11" Type="http://schemas.openxmlformats.org/officeDocument/2006/relationships/image" Target="../media/image65.jpeg"/><Relationship Id="rId5" Type="http://schemas.openxmlformats.org/officeDocument/2006/relationships/diagramQuickStyle" Target="../diagrams/quickStyle11.xml"/><Relationship Id="rId10" Type="http://schemas.openxmlformats.org/officeDocument/2006/relationships/image" Target="../media/image64.png"/><Relationship Id="rId4" Type="http://schemas.openxmlformats.org/officeDocument/2006/relationships/diagramLayout" Target="../diagrams/layout11.xml"/><Relationship Id="rId9" Type="http://schemas.openxmlformats.org/officeDocument/2006/relationships/image" Target="../media/image6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jpe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10" Type="http://schemas.openxmlformats.org/officeDocument/2006/relationships/image" Target="../media/image68.jpeg"/><Relationship Id="rId4" Type="http://schemas.openxmlformats.org/officeDocument/2006/relationships/diagramLayout" Target="../diagrams/layout12.xml"/><Relationship Id="rId9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10" Type="http://schemas.openxmlformats.org/officeDocument/2006/relationships/image" Target="../media/image71.jpeg"/><Relationship Id="rId4" Type="http://schemas.openxmlformats.org/officeDocument/2006/relationships/diagramLayout" Target="../diagrams/layout13.xml"/><Relationship Id="rId9" Type="http://schemas.openxmlformats.org/officeDocument/2006/relationships/image" Target="../media/image70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jpe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12" Type="http://schemas.openxmlformats.org/officeDocument/2006/relationships/image" Target="../media/image7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4.xml"/><Relationship Id="rId11" Type="http://schemas.openxmlformats.org/officeDocument/2006/relationships/image" Target="../media/image75.jpeg"/><Relationship Id="rId5" Type="http://schemas.openxmlformats.org/officeDocument/2006/relationships/diagramQuickStyle" Target="../diagrams/quickStyle14.xml"/><Relationship Id="rId10" Type="http://schemas.openxmlformats.org/officeDocument/2006/relationships/image" Target="../media/image74.jpeg"/><Relationship Id="rId4" Type="http://schemas.openxmlformats.org/officeDocument/2006/relationships/diagramLayout" Target="../diagrams/layout14.xml"/><Relationship Id="rId9" Type="http://schemas.openxmlformats.org/officeDocument/2006/relationships/image" Target="../media/image73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10" Type="http://schemas.openxmlformats.org/officeDocument/2006/relationships/image" Target="../media/image79.png"/><Relationship Id="rId4" Type="http://schemas.openxmlformats.org/officeDocument/2006/relationships/diagramLayout" Target="../diagrams/layout15.xml"/><Relationship Id="rId9" Type="http://schemas.openxmlformats.org/officeDocument/2006/relationships/image" Target="../media/image7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jpe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10" Type="http://schemas.openxmlformats.org/officeDocument/2006/relationships/image" Target="../media/image82.png"/><Relationship Id="rId4" Type="http://schemas.openxmlformats.org/officeDocument/2006/relationships/diagramLayout" Target="../diagrams/layout16.xml"/><Relationship Id="rId9" Type="http://schemas.openxmlformats.org/officeDocument/2006/relationships/image" Target="../media/image8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1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0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16.jpe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5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0.jpe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19.jpeg"/><Relationship Id="rId4" Type="http://schemas.openxmlformats.org/officeDocument/2006/relationships/diagramLayout" Target="../diagrams/layout3.xml"/><Relationship Id="rId9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13" Type="http://schemas.openxmlformats.org/officeDocument/2006/relationships/image" Target="../media/image27.jpe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12" Type="http://schemas.openxmlformats.org/officeDocument/2006/relationships/image" Target="../media/image2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11" Type="http://schemas.openxmlformats.org/officeDocument/2006/relationships/image" Target="../media/image25.jpeg"/><Relationship Id="rId5" Type="http://schemas.openxmlformats.org/officeDocument/2006/relationships/diagramQuickStyle" Target="../diagrams/quickStyle4.xml"/><Relationship Id="rId10" Type="http://schemas.openxmlformats.org/officeDocument/2006/relationships/image" Target="../media/image24.jpeg"/><Relationship Id="rId4" Type="http://schemas.openxmlformats.org/officeDocument/2006/relationships/diagramLayout" Target="../diagrams/layout4.xml"/><Relationship Id="rId9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openxmlformats.org/officeDocument/2006/relationships/image" Target="../media/image3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5.xml"/><Relationship Id="rId11" Type="http://schemas.openxmlformats.org/officeDocument/2006/relationships/image" Target="../media/image31.jpeg"/><Relationship Id="rId5" Type="http://schemas.openxmlformats.org/officeDocument/2006/relationships/diagramQuickStyle" Target="../diagrams/quickStyle5.xml"/><Relationship Id="rId10" Type="http://schemas.openxmlformats.org/officeDocument/2006/relationships/image" Target="../media/image30.jpeg"/><Relationship Id="rId4" Type="http://schemas.openxmlformats.org/officeDocument/2006/relationships/diagramLayout" Target="../diagrams/layout5.xml"/><Relationship Id="rId9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jpe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12" Type="http://schemas.openxmlformats.org/officeDocument/2006/relationships/image" Target="../media/image3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6.xml"/><Relationship Id="rId11" Type="http://schemas.openxmlformats.org/officeDocument/2006/relationships/image" Target="../media/image36.jpeg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35.jpeg"/><Relationship Id="rId4" Type="http://schemas.openxmlformats.org/officeDocument/2006/relationships/diagramLayout" Target="../diagrams/layout6.xml"/><Relationship Id="rId9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Группа 13">
            <a:extLst>
              <a:ext uri="{FF2B5EF4-FFF2-40B4-BE49-F238E27FC236}">
                <a16:creationId xmlns:a16="http://schemas.microsoft.com/office/drawing/2014/main" id="{36D5EE4D-CD41-4C7E-AB33-A8D6AEB69D8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3080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7202A50A-CB13-4FFB-90D6-6E60C36C8A1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DF4769E-BBBA-4510-80B0-0116B15859F6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5E1055A9-C957-43A3-9B5D-4E47E65F5BD0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8E788C4-D2DF-411F-906D-8F563BD9A8ED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DE8E40BC-0424-428E-97FB-02D00743B10A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75" name="Группа 12">
            <a:extLst>
              <a:ext uri="{FF2B5EF4-FFF2-40B4-BE49-F238E27FC236}">
                <a16:creationId xmlns:a16="http://schemas.microsoft.com/office/drawing/2014/main" id="{AB23379B-BEAC-4C98-9EFB-99A8F2C260F5}"/>
              </a:ext>
            </a:extLst>
          </p:cNvPr>
          <p:cNvGrpSpPr>
            <a:grpSpLocks/>
          </p:cNvGrpSpPr>
          <p:nvPr/>
        </p:nvGrpSpPr>
        <p:grpSpPr bwMode="auto">
          <a:xfrm>
            <a:off x="0" y="6400800"/>
            <a:ext cx="9144000" cy="457200"/>
            <a:chOff x="0" y="6400800"/>
            <a:chExt cx="9144000" cy="457200"/>
          </a:xfrm>
        </p:grpSpPr>
        <p:sp>
          <p:nvSpPr>
            <p:cNvPr id="9" name="Прямоугольник 8">
              <a:extLst>
                <a:ext uri="{FF2B5EF4-FFF2-40B4-BE49-F238E27FC236}">
                  <a16:creationId xmlns:a16="http://schemas.microsoft.com/office/drawing/2014/main" id="{DE125AB7-7C32-4E6B-968A-0E444B600F19}"/>
                </a:ext>
              </a:extLst>
            </p:cNvPr>
            <p:cNvSpPr/>
            <p:nvPr/>
          </p:nvSpPr>
          <p:spPr>
            <a:xfrm flipV="1">
              <a:off x="0" y="6629400"/>
              <a:ext cx="9144000" cy="228600"/>
            </a:xfrm>
            <a:prstGeom prst="rect">
              <a:avLst/>
            </a:prstGeom>
            <a:solidFill>
              <a:srgbClr val="008000"/>
            </a:soli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  <p:sp>
          <p:nvSpPr>
            <p:cNvPr id="11" name="Прямоугольник 10">
              <a:extLst>
                <a:ext uri="{FF2B5EF4-FFF2-40B4-BE49-F238E27FC236}">
                  <a16:creationId xmlns:a16="http://schemas.microsoft.com/office/drawing/2014/main" id="{B5230EBC-9349-4F4C-8B88-932609E49891}"/>
                </a:ext>
              </a:extLst>
            </p:cNvPr>
            <p:cNvSpPr/>
            <p:nvPr/>
          </p:nvSpPr>
          <p:spPr>
            <a:xfrm>
              <a:off x="0" y="6400800"/>
              <a:ext cx="6324600" cy="2286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ru-RU" dirty="0"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2052B8C5-2C3F-4FBF-859B-5D9A5A2CA9F4}"/>
              </a:ext>
            </a:extLst>
          </p:cNvPr>
          <p:cNvSpPr txBox="1"/>
          <p:nvPr/>
        </p:nvSpPr>
        <p:spPr>
          <a:xfrm>
            <a:off x="548244" y="1524001"/>
            <a:ext cx="8047512" cy="4154984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4400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Отчет о деятельности юнармейского отряда «Защитники Отечества» </a:t>
            </a:r>
          </a:p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(МКОУ ДО Центр детского творчества «Ровесник»)</a:t>
            </a:r>
          </a:p>
          <a:p>
            <a:pPr algn="ctr" eaLnBrk="1" hangingPunct="1">
              <a:defRPr/>
            </a:pPr>
            <a:r>
              <a:rPr lang="ru-RU" sz="2800" dirty="0">
                <a:ln>
                  <a:solidFill>
                    <a:srgbClr val="0066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Дзержинский район </a:t>
            </a:r>
          </a:p>
          <a:p>
            <a:pPr algn="r" eaLnBrk="1" hangingPunct="1">
              <a:defRPr/>
            </a:pPr>
            <a:endParaRPr lang="ru-RU" sz="2400" dirty="0">
              <a:ln>
                <a:solidFill>
                  <a:srgbClr val="0066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 eaLnBrk="1" hangingPunct="1">
              <a:defRPr/>
            </a:pPr>
            <a:endParaRPr lang="ru-RU" sz="2400" dirty="0">
              <a:ln>
                <a:solidFill>
                  <a:srgbClr val="0066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8381E58-2614-41F8-B2D9-189CCBCB2674}"/>
              </a:ext>
            </a:extLst>
          </p:cNvPr>
          <p:cNvSpPr/>
          <p:nvPr/>
        </p:nvSpPr>
        <p:spPr>
          <a:xfrm>
            <a:off x="1646238" y="76200"/>
            <a:ext cx="6878637" cy="609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Группа 13">
            <a:extLst>
              <a:ext uri="{FF2B5EF4-FFF2-40B4-BE49-F238E27FC236}">
                <a16:creationId xmlns:a16="http://schemas.microsoft.com/office/drawing/2014/main" id="{830BC543-240E-4BF5-B932-53FB8BB5138D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2307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A12FE618-8B27-4856-BD5A-57A39C83BE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43F4043-A7C4-4AA5-9F7D-8FD139B18EE0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C1EA41C-A911-43C0-B424-614D62F5753B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5DEAD1E1-DA70-470E-AEC2-946254BFD58B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AB98C44-6EEE-4E72-B77F-0A25E8812F2B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A27407DF-47CD-41EC-B9C2-86643D50EEA0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292" name="TextBox 27">
            <a:extLst>
              <a:ext uri="{FF2B5EF4-FFF2-40B4-BE49-F238E27FC236}">
                <a16:creationId xmlns:a16="http://schemas.microsoft.com/office/drawing/2014/main" id="{AF0DADC5-7AA5-424C-97B2-6CE9F18938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293" name="Прямоугольник 4">
            <a:extLst>
              <a:ext uri="{FF2B5EF4-FFF2-40B4-BE49-F238E27FC236}">
                <a16:creationId xmlns:a16="http://schemas.microsoft.com/office/drawing/2014/main" id="{EDAEA744-2263-4664-8ECA-255706997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достижения в соревнованиях и конкурсах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2294" name="TextBox 23">
            <a:extLst>
              <a:ext uri="{FF2B5EF4-FFF2-40B4-BE49-F238E27FC236}">
                <a16:creationId xmlns:a16="http://schemas.microsoft.com/office/drawing/2014/main" id="{DD0DC400-7389-4BEC-A049-2E2A5B65AD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2295" name="TextBox 25">
            <a:extLst>
              <a:ext uri="{FF2B5EF4-FFF2-40B4-BE49-F238E27FC236}">
                <a16:creationId xmlns:a16="http://schemas.microsoft.com/office/drawing/2014/main" id="{DA55FF98-35A7-412C-8BA0-0520D400D1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2296" name="Рисунок 3">
            <a:extLst>
              <a:ext uri="{FF2B5EF4-FFF2-40B4-BE49-F238E27FC236}">
                <a16:creationId xmlns:a16="http://schemas.microsoft.com/office/drawing/2014/main" id="{66991CE0-D9A4-44B1-979E-3D185B07EA2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613" y="944563"/>
            <a:ext cx="2130425" cy="284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Рисунок 4">
            <a:extLst>
              <a:ext uri="{FF2B5EF4-FFF2-40B4-BE49-F238E27FC236}">
                <a16:creationId xmlns:a16="http://schemas.microsoft.com/office/drawing/2014/main" id="{EBAA76E3-375A-44F8-A976-06ADDD244C04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1475" y="955675"/>
            <a:ext cx="2165350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Рисунок 12">
            <a:extLst>
              <a:ext uri="{FF2B5EF4-FFF2-40B4-BE49-F238E27FC236}">
                <a16:creationId xmlns:a16="http://schemas.microsoft.com/office/drawing/2014/main" id="{56EFB1F5-3D50-497C-AC0E-FA8EAF3C779B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2338" y="944563"/>
            <a:ext cx="2255837" cy="166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9" name="Рисунок 13">
            <a:extLst>
              <a:ext uri="{FF2B5EF4-FFF2-40B4-BE49-F238E27FC236}">
                <a16:creationId xmlns:a16="http://schemas.microsoft.com/office/drawing/2014/main" id="{1E4E5A52-BF9A-454D-A8E8-ACF49AF1268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06700" y="1971675"/>
            <a:ext cx="1703388" cy="227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Рисунок 15">
            <a:extLst>
              <a:ext uri="{FF2B5EF4-FFF2-40B4-BE49-F238E27FC236}">
                <a16:creationId xmlns:a16="http://schemas.microsoft.com/office/drawing/2014/main" id="{5366E08B-0B89-4D8C-9743-B29E7B101B83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97725" y="831850"/>
            <a:ext cx="1722438" cy="306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Рисунок 16">
            <a:extLst>
              <a:ext uri="{FF2B5EF4-FFF2-40B4-BE49-F238E27FC236}">
                <a16:creationId xmlns:a16="http://schemas.microsoft.com/office/drawing/2014/main" id="{1CFA9857-9768-4325-932A-29E900019225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088" y="3960813"/>
            <a:ext cx="233045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Рисунок 18">
            <a:extLst>
              <a:ext uri="{FF2B5EF4-FFF2-40B4-BE49-F238E27FC236}">
                <a16:creationId xmlns:a16="http://schemas.microsoft.com/office/drawing/2014/main" id="{EE782E24-C73F-4608-82CE-0B579254FB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0588" y="4572000"/>
            <a:ext cx="2270125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3" name="Рисунок 19">
            <a:extLst>
              <a:ext uri="{FF2B5EF4-FFF2-40B4-BE49-F238E27FC236}">
                <a16:creationId xmlns:a16="http://schemas.microsoft.com/office/drawing/2014/main" id="{FF43023F-8BC0-42DE-81EA-6AE6A32B9BAD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1325" y="5214938"/>
            <a:ext cx="19462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4" name="Рисунок 20">
            <a:extLst>
              <a:ext uri="{FF2B5EF4-FFF2-40B4-BE49-F238E27FC236}">
                <a16:creationId xmlns:a16="http://schemas.microsoft.com/office/drawing/2014/main" id="{F7DCD2FC-B413-4019-BE33-D66E168717F8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7925" y="3576638"/>
            <a:ext cx="1870075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5" name="Рисунок 21">
            <a:extLst>
              <a:ext uri="{FF2B5EF4-FFF2-40B4-BE49-F238E27FC236}">
                <a16:creationId xmlns:a16="http://schemas.microsoft.com/office/drawing/2014/main" id="{CCFEEAC1-70BD-42A4-BBD5-50B26F57707E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02400" y="3887788"/>
            <a:ext cx="1639888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6" name="Рисунок 22">
            <a:extLst>
              <a:ext uri="{FF2B5EF4-FFF2-40B4-BE49-F238E27FC236}">
                <a16:creationId xmlns:a16="http://schemas.microsoft.com/office/drawing/2014/main" id="{BECE6AD5-CB4B-40CF-87EC-2C19077E65F5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8200" y="2287588"/>
            <a:ext cx="2400300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314" name="Группа 13">
            <a:extLst>
              <a:ext uri="{FF2B5EF4-FFF2-40B4-BE49-F238E27FC236}">
                <a16:creationId xmlns:a16="http://schemas.microsoft.com/office/drawing/2014/main" id="{2501FE01-7448-4185-A148-82E9A8BE456D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3324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91B06A5D-DCB4-487F-9234-15A2475688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BA3A111-7846-4A83-B56F-299B870B96AE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A8E35AC-9025-4E44-8034-B1D71E4E59CF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139BDE6E-900F-44BC-852A-714E477CEFB2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1B68910-5066-400F-9F6D-8D1D5824C5E0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7CCC3C07-63AA-498A-93A8-624EDB095F0F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316" name="TextBox 27">
            <a:extLst>
              <a:ext uri="{FF2B5EF4-FFF2-40B4-BE49-F238E27FC236}">
                <a16:creationId xmlns:a16="http://schemas.microsoft.com/office/drawing/2014/main" id="{7DE916FB-E097-4847-B821-632CE18923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317" name="Прямоугольник 4">
            <a:extLst>
              <a:ext uri="{FF2B5EF4-FFF2-40B4-BE49-F238E27FC236}">
                <a16:creationId xmlns:a16="http://schemas.microsoft.com/office/drawing/2014/main" id="{8608881A-4424-4934-9081-DC4947AA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Летний лагерь «Юнармейское лето-2019»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3318" name="TextBox 23">
            <a:extLst>
              <a:ext uri="{FF2B5EF4-FFF2-40B4-BE49-F238E27FC236}">
                <a16:creationId xmlns:a16="http://schemas.microsoft.com/office/drawing/2014/main" id="{7A4665F5-1499-45EA-A521-4EC86A8D9A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3319" name="TextBox 25">
            <a:extLst>
              <a:ext uri="{FF2B5EF4-FFF2-40B4-BE49-F238E27FC236}">
                <a16:creationId xmlns:a16="http://schemas.microsoft.com/office/drawing/2014/main" id="{E3A48B58-D7B7-4972-8E52-D4BF5E6688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3320" name="Рисунок 1">
            <a:extLst>
              <a:ext uri="{FF2B5EF4-FFF2-40B4-BE49-F238E27FC236}">
                <a16:creationId xmlns:a16="http://schemas.microsoft.com/office/drawing/2014/main" id="{6CD77A9C-1DF7-4312-A69E-C82D33AB87E3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763" y="973138"/>
            <a:ext cx="3567112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Рисунок 2">
            <a:extLst>
              <a:ext uri="{FF2B5EF4-FFF2-40B4-BE49-F238E27FC236}">
                <a16:creationId xmlns:a16="http://schemas.microsoft.com/office/drawing/2014/main" id="{8F45F5E3-E74C-4CEF-8975-7139B230EEC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29138" y="833438"/>
            <a:ext cx="31178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Рисунок 6">
            <a:extLst>
              <a:ext uri="{FF2B5EF4-FFF2-40B4-BE49-F238E27FC236}">
                <a16:creationId xmlns:a16="http://schemas.microsoft.com/office/drawing/2014/main" id="{6E83EF1B-2969-48C8-A521-6CD2D00F13A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30700" y="3536950"/>
            <a:ext cx="4186238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Рисунок 8">
            <a:extLst>
              <a:ext uri="{FF2B5EF4-FFF2-40B4-BE49-F238E27FC236}">
                <a16:creationId xmlns:a16="http://schemas.microsoft.com/office/drawing/2014/main" id="{170167C7-743E-462A-8835-2BEEFC2C3EC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300" y="4133850"/>
            <a:ext cx="345122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Группа 13">
            <a:extLst>
              <a:ext uri="{FF2B5EF4-FFF2-40B4-BE49-F238E27FC236}">
                <a16:creationId xmlns:a16="http://schemas.microsoft.com/office/drawing/2014/main" id="{1922AD7C-025B-4284-BA29-5CF42BFCB8C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4349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D28A238-3F4E-4345-87B7-3EEBA66D9D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4FB64AE-6094-4204-B74F-182F0B3885B4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9C4E295-EDC9-4B24-9A2C-C241B1F693E3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CF8D100D-D541-4A6F-8017-0CF1B0F95BEA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5A48D31-D3EA-4E09-9EE5-16B4941F47B9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FB4D03A5-6D73-43EE-98A3-81E79C9D52DB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TextBox 27">
            <a:extLst>
              <a:ext uri="{FF2B5EF4-FFF2-40B4-BE49-F238E27FC236}">
                <a16:creationId xmlns:a16="http://schemas.microsoft.com/office/drawing/2014/main" id="{50B1F2C2-B22A-42EE-AE1A-9ADA06FE8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4341" name="Прямоугольник 4">
            <a:extLst>
              <a:ext uri="{FF2B5EF4-FFF2-40B4-BE49-F238E27FC236}">
                <a16:creationId xmlns:a16="http://schemas.microsoft.com/office/drawing/2014/main" id="{45F126EA-61A8-4C1D-BDB1-614B085767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2х дневный поход!</a:t>
            </a:r>
            <a:endParaRPr lang="ru-RU" altLang="ru-RU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4342" name="TextBox 23">
            <a:extLst>
              <a:ext uri="{FF2B5EF4-FFF2-40B4-BE49-F238E27FC236}">
                <a16:creationId xmlns:a16="http://schemas.microsoft.com/office/drawing/2014/main" id="{7A07AD9E-6B06-454D-9D9B-74E394BFE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4343" name="TextBox 25">
            <a:extLst>
              <a:ext uri="{FF2B5EF4-FFF2-40B4-BE49-F238E27FC236}">
                <a16:creationId xmlns:a16="http://schemas.microsoft.com/office/drawing/2014/main" id="{6385B7B5-F029-4EF7-8507-BAB8E461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4344" name="Рисунок 3">
            <a:extLst>
              <a:ext uri="{FF2B5EF4-FFF2-40B4-BE49-F238E27FC236}">
                <a16:creationId xmlns:a16="http://schemas.microsoft.com/office/drawing/2014/main" id="{116E04E1-0F49-4D45-937F-1FA27B86290B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30675" y="1133475"/>
            <a:ext cx="3241675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5" name="Рисунок 4">
            <a:extLst>
              <a:ext uri="{FF2B5EF4-FFF2-40B4-BE49-F238E27FC236}">
                <a16:creationId xmlns:a16="http://schemas.microsoft.com/office/drawing/2014/main" id="{15742B9E-6787-4B9A-A147-D9E8F2A42F6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588" y="1133475"/>
            <a:ext cx="3070225" cy="204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Рисунок 12">
            <a:extLst>
              <a:ext uri="{FF2B5EF4-FFF2-40B4-BE49-F238E27FC236}">
                <a16:creationId xmlns:a16="http://schemas.microsoft.com/office/drawing/2014/main" id="{9AD4186C-70A4-46A7-BE85-6B13CEE2A75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00" y="3386138"/>
            <a:ext cx="3517900" cy="2344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Рисунок 10">
            <a:extLst>
              <a:ext uri="{FF2B5EF4-FFF2-40B4-BE49-F238E27FC236}">
                <a16:creationId xmlns:a16="http://schemas.microsoft.com/office/drawing/2014/main" id="{F721B09B-9342-4EEB-8245-1A2F86B74CF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02300" y="3068638"/>
            <a:ext cx="3081338" cy="205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Рисунок 13">
            <a:extLst>
              <a:ext uri="{FF2B5EF4-FFF2-40B4-BE49-F238E27FC236}">
                <a16:creationId xmlns:a16="http://schemas.microsoft.com/office/drawing/2014/main" id="{59804E8A-DA54-487A-83B1-80A2AB8EE5C5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21013" y="4641850"/>
            <a:ext cx="2932112" cy="195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Группа 13">
            <a:extLst>
              <a:ext uri="{FF2B5EF4-FFF2-40B4-BE49-F238E27FC236}">
                <a16:creationId xmlns:a16="http://schemas.microsoft.com/office/drawing/2014/main" id="{42D5FE9F-144F-4BF8-B2CD-986C6097ED2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5371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A475F87C-E7F7-427E-BF11-879458CB528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6DDA6BCC-63F1-45CA-BD14-BF65C7B4C584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8A22DE7-AAD5-4713-A173-431C4C155816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E96550F-351B-4A9D-9BDB-F1D6ABD96CCC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A590715-3FA1-48E7-9F40-0C49E556C1AA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12FA7DEF-B426-4189-B7BC-10FA93EFF955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364" name="TextBox 27">
            <a:extLst>
              <a:ext uri="{FF2B5EF4-FFF2-40B4-BE49-F238E27FC236}">
                <a16:creationId xmlns:a16="http://schemas.microsoft.com/office/drawing/2014/main" id="{F6E8BB6D-A62D-4E3A-A21A-37DD2EFF6F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5365" name="Прямоугольник 4">
            <a:extLst>
              <a:ext uri="{FF2B5EF4-FFF2-40B4-BE49-F238E27FC236}">
                <a16:creationId xmlns:a16="http://schemas.microsoft.com/office/drawing/2014/main" id="{9EF4BF8A-4B2C-4120-AA2C-9B6200DB53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Фестиваль «Дорога Памяти»</a:t>
            </a:r>
            <a:endParaRPr lang="ru-RU" altLang="ru-RU" sz="24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5366" name="TextBox 23">
            <a:extLst>
              <a:ext uri="{FF2B5EF4-FFF2-40B4-BE49-F238E27FC236}">
                <a16:creationId xmlns:a16="http://schemas.microsoft.com/office/drawing/2014/main" id="{B4AEBDFD-2776-48CA-9E07-A00FA88700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5367" name="TextBox 25">
            <a:extLst>
              <a:ext uri="{FF2B5EF4-FFF2-40B4-BE49-F238E27FC236}">
                <a16:creationId xmlns:a16="http://schemas.microsoft.com/office/drawing/2014/main" id="{AD5FED00-B056-4CEF-9403-C7CDAD9C0C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5368" name="Рисунок 1">
            <a:extLst>
              <a:ext uri="{FF2B5EF4-FFF2-40B4-BE49-F238E27FC236}">
                <a16:creationId xmlns:a16="http://schemas.microsoft.com/office/drawing/2014/main" id="{C860872A-CD98-4E49-9491-24E5CC878116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8763" y="1817688"/>
            <a:ext cx="2544762" cy="381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Рисунок 2">
            <a:extLst>
              <a:ext uri="{FF2B5EF4-FFF2-40B4-BE49-F238E27FC236}">
                <a16:creationId xmlns:a16="http://schemas.microsoft.com/office/drawing/2014/main" id="{A7A7B63C-40BE-4D8D-89AE-28D574559CD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97425" y="762000"/>
            <a:ext cx="3427413" cy="228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0" name="Рисунок 6">
            <a:extLst>
              <a:ext uri="{FF2B5EF4-FFF2-40B4-BE49-F238E27FC236}">
                <a16:creationId xmlns:a16="http://schemas.microsoft.com/office/drawing/2014/main" id="{65DF3837-7189-420A-890F-F76D5F57E9B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86350" y="3925888"/>
            <a:ext cx="3449638" cy="229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Группа 13">
            <a:extLst>
              <a:ext uri="{FF2B5EF4-FFF2-40B4-BE49-F238E27FC236}">
                <a16:creationId xmlns:a16="http://schemas.microsoft.com/office/drawing/2014/main" id="{807479AF-3407-4E63-BDEF-A832B0AE9B42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6396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0B250F7B-061E-4F13-9428-20CFD2B217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3E0BC92-A03B-4F0B-A38C-49E1B3E75C13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5E616E30-56B2-49DF-B374-DEDB1788C910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3533F21F-597E-4BF0-80A8-C04E2D17E4A7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FDBF553-FF1A-4CD1-9952-B6CDCDC0C39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A11BA29E-51E1-4ABE-8C91-12F2873CF6F6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388" name="TextBox 27">
            <a:extLst>
              <a:ext uri="{FF2B5EF4-FFF2-40B4-BE49-F238E27FC236}">
                <a16:creationId xmlns:a16="http://schemas.microsoft.com/office/drawing/2014/main" id="{43A8668C-448B-41C6-A796-D82E53F5BB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6389" name="Прямоугольник 4">
            <a:extLst>
              <a:ext uri="{FF2B5EF4-FFF2-40B4-BE49-F238E27FC236}">
                <a16:creationId xmlns:a16="http://schemas.microsoft.com/office/drawing/2014/main" id="{CF44AFA7-D0BF-4BF8-B781-4A1EF9F9D7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«Гонка Героев» на территории ЛФК ЦСКА г. Москва 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6390" name="TextBox 23">
            <a:extLst>
              <a:ext uri="{FF2B5EF4-FFF2-40B4-BE49-F238E27FC236}">
                <a16:creationId xmlns:a16="http://schemas.microsoft.com/office/drawing/2014/main" id="{63291DFD-D231-48AC-9C73-A38F6D6A63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6391" name="TextBox 25">
            <a:extLst>
              <a:ext uri="{FF2B5EF4-FFF2-40B4-BE49-F238E27FC236}">
                <a16:creationId xmlns:a16="http://schemas.microsoft.com/office/drawing/2014/main" id="{67BCB4AF-A3B0-43C7-BAAA-F135AEDB2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6392" name="Рисунок 4">
            <a:extLst>
              <a:ext uri="{FF2B5EF4-FFF2-40B4-BE49-F238E27FC236}">
                <a16:creationId xmlns:a16="http://schemas.microsoft.com/office/drawing/2014/main" id="{43FCE27F-6885-44AF-B0C7-B8454812C3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1165225"/>
            <a:ext cx="4286250" cy="2828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3" name="Рисунок 8">
            <a:extLst>
              <a:ext uri="{FF2B5EF4-FFF2-40B4-BE49-F238E27FC236}">
                <a16:creationId xmlns:a16="http://schemas.microsoft.com/office/drawing/2014/main" id="{1318EFF5-927E-462B-A87C-587331DCBEAF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3975" y="1216025"/>
            <a:ext cx="3805238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4" name="Рисунок 10">
            <a:extLst>
              <a:ext uri="{FF2B5EF4-FFF2-40B4-BE49-F238E27FC236}">
                <a16:creationId xmlns:a16="http://schemas.microsoft.com/office/drawing/2014/main" id="{5CBF01B2-684E-4A14-8467-CFBB02F9C75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600" y="3633788"/>
            <a:ext cx="4286250" cy="287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Рисунок 12">
            <a:extLst>
              <a:ext uri="{FF2B5EF4-FFF2-40B4-BE49-F238E27FC236}">
                <a16:creationId xmlns:a16="http://schemas.microsoft.com/office/drawing/2014/main" id="{15C7C4EF-39E3-4DB1-891A-32F17FDEE45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19688" y="3749675"/>
            <a:ext cx="3819525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Группа 13">
            <a:extLst>
              <a:ext uri="{FF2B5EF4-FFF2-40B4-BE49-F238E27FC236}">
                <a16:creationId xmlns:a16="http://schemas.microsoft.com/office/drawing/2014/main" id="{A0F30D91-1E5C-464E-9125-4D79C2790ADB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7420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63B05C43-A715-452B-A94C-91E7559442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F1E92C1A-4362-4BF1-9EA0-B9C54CA5E470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81C6925D-B0A2-48BE-8202-B3673B908D64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F8B0926-7673-4D79-AD50-D83FA4CB1ED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A962816E-96E4-422A-A926-AEFFBC8441A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44E9CD4-B0DB-4C8C-8C17-1978B6E1F8DE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412" name="TextBox 27">
            <a:extLst>
              <a:ext uri="{FF2B5EF4-FFF2-40B4-BE49-F238E27FC236}">
                <a16:creationId xmlns:a16="http://schemas.microsoft.com/office/drawing/2014/main" id="{625ED92C-CD38-46EB-BBCD-49E603BE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7413" name="Прямоугольник 4">
            <a:extLst>
              <a:ext uri="{FF2B5EF4-FFF2-40B4-BE49-F238E27FC236}">
                <a16:creationId xmlns:a16="http://schemas.microsoft.com/office/drawing/2014/main" id="{9ABA64D4-7FA0-45B6-954D-409C4FE757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«Вахты Памяти»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7414" name="TextBox 23">
            <a:extLst>
              <a:ext uri="{FF2B5EF4-FFF2-40B4-BE49-F238E27FC236}">
                <a16:creationId xmlns:a16="http://schemas.microsoft.com/office/drawing/2014/main" id="{563490C0-5E9F-45A2-BC1D-0B0FCA0B93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7415" name="TextBox 25">
            <a:extLst>
              <a:ext uri="{FF2B5EF4-FFF2-40B4-BE49-F238E27FC236}">
                <a16:creationId xmlns:a16="http://schemas.microsoft.com/office/drawing/2014/main" id="{F5D6DAEF-1582-4E8A-9E3C-3AC5459C93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7416" name="Рисунок 1">
            <a:extLst>
              <a:ext uri="{FF2B5EF4-FFF2-40B4-BE49-F238E27FC236}">
                <a16:creationId xmlns:a16="http://schemas.microsoft.com/office/drawing/2014/main" id="{0E66D88C-27D7-4B71-B268-BBC965F69781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4950" y="2139950"/>
            <a:ext cx="3956050" cy="455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TextBox 18">
            <a:extLst>
              <a:ext uri="{FF2B5EF4-FFF2-40B4-BE49-F238E27FC236}">
                <a16:creationId xmlns:a16="http://schemas.microsoft.com/office/drawing/2014/main" id="{45F0D949-252A-4A76-91C6-06B85AFCE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2838"/>
            <a:ext cx="4051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Благоустройство ДОТа №3 им. старшего политрука Лепёхина в с. Ильинское</a:t>
            </a:r>
          </a:p>
        </p:txBody>
      </p:sp>
      <p:pic>
        <p:nvPicPr>
          <p:cNvPr id="17418" name="Рисунок 2">
            <a:extLst>
              <a:ext uri="{FF2B5EF4-FFF2-40B4-BE49-F238E27FC236}">
                <a16:creationId xmlns:a16="http://schemas.microsoft.com/office/drawing/2014/main" id="{79E223F0-008D-4A9F-B7A4-F9AEC0A65A0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613" y="887413"/>
            <a:ext cx="3028950" cy="281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Рисунок 3">
            <a:extLst>
              <a:ext uri="{FF2B5EF4-FFF2-40B4-BE49-F238E27FC236}">
                <a16:creationId xmlns:a16="http://schemas.microsoft.com/office/drawing/2014/main" id="{E9BFF99D-97C9-4BBE-B420-ABA8939D49C1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0613" y="4078288"/>
            <a:ext cx="357346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4" name="Группа 13">
            <a:extLst>
              <a:ext uri="{FF2B5EF4-FFF2-40B4-BE49-F238E27FC236}">
                <a16:creationId xmlns:a16="http://schemas.microsoft.com/office/drawing/2014/main" id="{93587E2A-5CE5-4F8B-BCA3-2B98D5A2B3C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8444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CFDE2D83-1473-4F29-BA67-61EB6527645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C5CAFFAF-8EF6-4910-B6B0-ED01017884AF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2E54674-97C9-4997-B90B-19B9177487FC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F2B971C-F77D-4235-B71C-513D2EF78DBD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C228B02-8C4B-486F-8F6D-A7DAA52A3CD6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E88CEBED-7C0B-452A-95D4-EDB6A153290D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6" name="TextBox 27">
            <a:extLst>
              <a:ext uri="{FF2B5EF4-FFF2-40B4-BE49-F238E27FC236}">
                <a16:creationId xmlns:a16="http://schemas.microsoft.com/office/drawing/2014/main" id="{C18CCBF7-03EE-4019-8C1F-2E12CACCD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8437" name="Прямоугольник 4">
            <a:extLst>
              <a:ext uri="{FF2B5EF4-FFF2-40B4-BE49-F238E27FC236}">
                <a16:creationId xmlns:a16="http://schemas.microsoft.com/office/drawing/2014/main" id="{C80D8F0C-5212-4E8B-9965-ED1414A8A3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«Вахты Памяти»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8438" name="TextBox 23">
            <a:extLst>
              <a:ext uri="{FF2B5EF4-FFF2-40B4-BE49-F238E27FC236}">
                <a16:creationId xmlns:a16="http://schemas.microsoft.com/office/drawing/2014/main" id="{0E8A00F8-999C-4F0E-A416-D17BD6A28E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39" name="TextBox 25">
            <a:extLst>
              <a:ext uri="{FF2B5EF4-FFF2-40B4-BE49-F238E27FC236}">
                <a16:creationId xmlns:a16="http://schemas.microsoft.com/office/drawing/2014/main" id="{67121105-5670-4DA7-9197-8A3752A8E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8440" name="TextBox 18">
            <a:extLst>
              <a:ext uri="{FF2B5EF4-FFF2-40B4-BE49-F238E27FC236}">
                <a16:creationId xmlns:a16="http://schemas.microsoft.com/office/drawing/2014/main" id="{2F24912B-A9A4-479A-8B8E-FE109AFF58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2838"/>
            <a:ext cx="4051300" cy="92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Военно-патриотическая поисковая экспедиция в Смоленской области</a:t>
            </a:r>
          </a:p>
        </p:txBody>
      </p:sp>
      <p:pic>
        <p:nvPicPr>
          <p:cNvPr id="18441" name="Рисунок 4">
            <a:extLst>
              <a:ext uri="{FF2B5EF4-FFF2-40B4-BE49-F238E27FC236}">
                <a16:creationId xmlns:a16="http://schemas.microsoft.com/office/drawing/2014/main" id="{1D1162E1-C320-4993-8526-E260734624ED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49800" y="4068763"/>
            <a:ext cx="3205163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Рисунок 6">
            <a:extLst>
              <a:ext uri="{FF2B5EF4-FFF2-40B4-BE49-F238E27FC236}">
                <a16:creationId xmlns:a16="http://schemas.microsoft.com/office/drawing/2014/main" id="{B1DB39FB-8CC4-420B-BD3F-77CD8702ED7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0463" y="608013"/>
            <a:ext cx="2420937" cy="3227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Рисунок 8">
            <a:extLst>
              <a:ext uri="{FF2B5EF4-FFF2-40B4-BE49-F238E27FC236}">
                <a16:creationId xmlns:a16="http://schemas.microsoft.com/office/drawing/2014/main" id="{DF179252-90D3-4AF5-9500-090B855A88E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638" y="2400300"/>
            <a:ext cx="2763837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Группа 13">
            <a:extLst>
              <a:ext uri="{FF2B5EF4-FFF2-40B4-BE49-F238E27FC236}">
                <a16:creationId xmlns:a16="http://schemas.microsoft.com/office/drawing/2014/main" id="{921DD536-5D06-4A26-A366-6775485FC20F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9469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8D9C3F7-0509-4F09-9AF4-5FC5862FEF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95EAEB67-2D39-492E-8392-FC58BA72CE36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318D1D5-47BB-42ED-8EE7-03E42DD1B38D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AB59960-2630-46AB-AC51-E2DD656E7477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018E166-ADC5-489C-9B69-80E78402E2F3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47655987-4D46-458A-9A5C-9E8C5B1872C5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9460" name="TextBox 27">
            <a:extLst>
              <a:ext uri="{FF2B5EF4-FFF2-40B4-BE49-F238E27FC236}">
                <a16:creationId xmlns:a16="http://schemas.microsoft.com/office/drawing/2014/main" id="{45F1F8B3-8670-4143-8A97-0CFAC5AD8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9461" name="Прямоугольник 4">
            <a:extLst>
              <a:ext uri="{FF2B5EF4-FFF2-40B4-BE49-F238E27FC236}">
                <a16:creationId xmlns:a16="http://schemas.microsoft.com/office/drawing/2014/main" id="{0F92C3F6-A592-415C-99A9-BCE2BA7134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82248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Отряд «Защитники Отечества»- БОЛЬШАЯ и ДРУЖНАЯ СЕМЬЯ!</a:t>
            </a:r>
            <a:endParaRPr lang="ru-RU" altLang="ru-RU" sz="20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9462" name="TextBox 23">
            <a:extLst>
              <a:ext uri="{FF2B5EF4-FFF2-40B4-BE49-F238E27FC236}">
                <a16:creationId xmlns:a16="http://schemas.microsoft.com/office/drawing/2014/main" id="{BE76B936-33C0-4E76-9B21-D46DD24140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9463" name="TextBox 25">
            <a:extLst>
              <a:ext uri="{FF2B5EF4-FFF2-40B4-BE49-F238E27FC236}">
                <a16:creationId xmlns:a16="http://schemas.microsoft.com/office/drawing/2014/main" id="{2039FF2D-C40D-41A1-B919-6C34F73D8C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9464" name="Рисунок 1">
            <a:extLst>
              <a:ext uri="{FF2B5EF4-FFF2-40B4-BE49-F238E27FC236}">
                <a16:creationId xmlns:a16="http://schemas.microsoft.com/office/drawing/2014/main" id="{3854997C-2CAD-410A-8249-91219A36294C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1054100"/>
            <a:ext cx="2403475" cy="179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Рисунок 2">
            <a:extLst>
              <a:ext uri="{FF2B5EF4-FFF2-40B4-BE49-F238E27FC236}">
                <a16:creationId xmlns:a16="http://schemas.microsoft.com/office/drawing/2014/main" id="{624D98E9-01B7-473F-8C2E-EE5CC7853CA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9775" y="885825"/>
            <a:ext cx="2840038" cy="207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Рисунок 3">
            <a:extLst>
              <a:ext uri="{FF2B5EF4-FFF2-40B4-BE49-F238E27FC236}">
                <a16:creationId xmlns:a16="http://schemas.microsoft.com/office/drawing/2014/main" id="{EA754923-ED68-4A75-AD28-067336131FF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88100" y="838200"/>
            <a:ext cx="2649538" cy="218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Рисунок 10">
            <a:extLst>
              <a:ext uri="{FF2B5EF4-FFF2-40B4-BE49-F238E27FC236}">
                <a16:creationId xmlns:a16="http://schemas.microsoft.com/office/drawing/2014/main" id="{3E88C696-23F7-48AA-A5C4-83E9D9E5EA6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013" y="3373438"/>
            <a:ext cx="3459162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8" name="Рисунок 12">
            <a:extLst>
              <a:ext uri="{FF2B5EF4-FFF2-40B4-BE49-F238E27FC236}">
                <a16:creationId xmlns:a16="http://schemas.microsoft.com/office/drawing/2014/main" id="{EAB48528-37FB-4873-9173-23023D1AC94B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32375" y="3268663"/>
            <a:ext cx="3162300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Группа 13">
            <a:extLst>
              <a:ext uri="{FF2B5EF4-FFF2-40B4-BE49-F238E27FC236}">
                <a16:creationId xmlns:a16="http://schemas.microsoft.com/office/drawing/2014/main" id="{BCC37E4D-C909-4978-B655-F6B1F98D71D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20491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7A89913-C065-418D-B9CF-2D5E7F62C5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32C25676-4EFE-4BB5-AF42-066F6C090157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72823E6-ABEA-45AB-B32A-B8A9D38292BA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3991046-06B9-4D98-A1BC-BBB908042A0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F3F30706-9801-44D8-96F0-0360A05796B0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E808AD6-E2ED-4EF6-B721-5E5959A056D3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0484" name="TextBox 27">
            <a:extLst>
              <a:ext uri="{FF2B5EF4-FFF2-40B4-BE49-F238E27FC236}">
                <a16:creationId xmlns:a16="http://schemas.microsoft.com/office/drawing/2014/main" id="{DE3C3C29-FF33-4424-ABE1-86D42F23AC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0485" name="Прямоугольник 4">
            <a:extLst>
              <a:ext uri="{FF2B5EF4-FFF2-40B4-BE49-F238E27FC236}">
                <a16:creationId xmlns:a16="http://schemas.microsoft.com/office/drawing/2014/main" id="{26B2DA65-8FA0-448D-B4FF-6A9C56C0DE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822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пишут…</a:t>
            </a:r>
            <a:endParaRPr lang="ru-RU" alt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0486" name="TextBox 23">
            <a:extLst>
              <a:ext uri="{FF2B5EF4-FFF2-40B4-BE49-F238E27FC236}">
                <a16:creationId xmlns:a16="http://schemas.microsoft.com/office/drawing/2014/main" id="{CE294BF9-E3E3-4A27-BFCD-DF215E35C0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0487" name="TextBox 25">
            <a:extLst>
              <a:ext uri="{FF2B5EF4-FFF2-40B4-BE49-F238E27FC236}">
                <a16:creationId xmlns:a16="http://schemas.microsoft.com/office/drawing/2014/main" id="{26021563-7506-4380-9FB2-D44DD0E990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0488" name="Рисунок 6">
            <a:extLst>
              <a:ext uri="{FF2B5EF4-FFF2-40B4-BE49-F238E27FC236}">
                <a16:creationId xmlns:a16="http://schemas.microsoft.com/office/drawing/2014/main" id="{2A490237-7E9B-4E33-B131-93F352DE596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00" y="2095500"/>
            <a:ext cx="2359025" cy="451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3">
            <a:extLst>
              <a:ext uri="{FF2B5EF4-FFF2-40B4-BE49-F238E27FC236}">
                <a16:creationId xmlns:a16="http://schemas.microsoft.com/office/drawing/2014/main" id="{738F9BB2-90D2-4267-A3BC-514C70061A19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62288" y="1524000"/>
            <a:ext cx="2776537" cy="426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90" name="Рисунок 14">
            <a:extLst>
              <a:ext uri="{FF2B5EF4-FFF2-40B4-BE49-F238E27FC236}">
                <a16:creationId xmlns:a16="http://schemas.microsoft.com/office/drawing/2014/main" id="{3267FBD7-3C77-460E-8488-08AF5FEF3B70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1049338"/>
            <a:ext cx="26225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Группа 13">
            <a:extLst>
              <a:ext uri="{FF2B5EF4-FFF2-40B4-BE49-F238E27FC236}">
                <a16:creationId xmlns:a16="http://schemas.microsoft.com/office/drawing/2014/main" id="{84EFB6F7-7E9B-4B71-AB92-F5804FB37F25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21515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9E50092A-49CF-41E9-9DE8-B74BCFCA19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B5BDAA0-7D0E-42CE-8330-4BEF2874E8AF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9A784388-607A-4B9D-A8F8-E7068EBFE2FB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70707DB1-EB0A-4B68-B15F-05D718AFA77F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FAC0D56-FFCA-4965-945E-4ECEFCD9D692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64A4D7BD-162A-4DD1-A494-AF182D16E0F9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1508" name="TextBox 27">
            <a:extLst>
              <a:ext uri="{FF2B5EF4-FFF2-40B4-BE49-F238E27FC236}">
                <a16:creationId xmlns:a16="http://schemas.microsoft.com/office/drawing/2014/main" id="{2B47AF6C-040B-4DFF-9021-DF8C823BAD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1509" name="Прямоугольник 4">
            <a:extLst>
              <a:ext uri="{FF2B5EF4-FFF2-40B4-BE49-F238E27FC236}">
                <a16:creationId xmlns:a16="http://schemas.microsoft.com/office/drawing/2014/main" id="{15A2A72A-E48C-4BDC-9867-62253C3796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82248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нас пишут…</a:t>
            </a:r>
            <a:endParaRPr lang="ru-RU" altLang="ru-RU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21510" name="TextBox 23">
            <a:extLst>
              <a:ext uri="{FF2B5EF4-FFF2-40B4-BE49-F238E27FC236}">
                <a16:creationId xmlns:a16="http://schemas.microsoft.com/office/drawing/2014/main" id="{D43A4BC1-761C-4FE9-BE43-D5C530F894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1511" name="TextBox 25">
            <a:extLst>
              <a:ext uri="{FF2B5EF4-FFF2-40B4-BE49-F238E27FC236}">
                <a16:creationId xmlns:a16="http://schemas.microsoft.com/office/drawing/2014/main" id="{F59E38E2-65D9-45C8-90C5-10A5F40F85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21512" name="Рисунок 15">
            <a:extLst>
              <a:ext uri="{FF2B5EF4-FFF2-40B4-BE49-F238E27FC236}">
                <a16:creationId xmlns:a16="http://schemas.microsoft.com/office/drawing/2014/main" id="{8BAAB4E8-8F14-47AD-86EB-1DE6F867702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07125" y="2324100"/>
            <a:ext cx="2765425" cy="376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Рисунок 16">
            <a:extLst>
              <a:ext uri="{FF2B5EF4-FFF2-40B4-BE49-F238E27FC236}">
                <a16:creationId xmlns:a16="http://schemas.microsoft.com/office/drawing/2014/main" id="{C2F2ECB5-007B-4F16-9F35-72D10DC5A243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538" y="981075"/>
            <a:ext cx="2746375" cy="372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Рисунок 18">
            <a:extLst>
              <a:ext uri="{FF2B5EF4-FFF2-40B4-BE49-F238E27FC236}">
                <a16:creationId xmlns:a16="http://schemas.microsoft.com/office/drawing/2014/main" id="{985F5BFF-44CB-4676-BD55-01F81D1B118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6588" y="1604963"/>
            <a:ext cx="3008312" cy="428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Группа 13">
            <a:extLst>
              <a:ext uri="{FF2B5EF4-FFF2-40B4-BE49-F238E27FC236}">
                <a16:creationId xmlns:a16="http://schemas.microsoft.com/office/drawing/2014/main" id="{7303A394-AC3E-4378-9906-A406D85F7DB7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4102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2BCAA173-D95F-4A65-8896-0045B8855DF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87C36130-3CBD-46F9-A63D-5D72BC00ABE7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2811A78-ADBE-48E8-B670-AE326ED1F2D4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D953ACE4-6090-499F-A108-22CC36619501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782B6E47-0EFA-44FF-BD6A-255D350B64B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099" name="TextBox 14">
            <a:extLst>
              <a:ext uri="{FF2B5EF4-FFF2-40B4-BE49-F238E27FC236}">
                <a16:creationId xmlns:a16="http://schemas.microsoft.com/office/drawing/2014/main" id="{52482C2F-5F8E-4D31-B2AF-1A7A5644EF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66800"/>
            <a:ext cx="85852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октября, в День памяти Подольских Курсантов, на обелиске "Журавли" г.Кондрово состоялась торжественная церемония вступления в ряды «Юнармии».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Юнармейский отряд "Защитники Отечества" Центра детского творчества "Ровесник" пополнился двенадцатью мальчишками!</a:t>
            </a:r>
          </a:p>
        </p:txBody>
      </p:sp>
      <p:pic>
        <p:nvPicPr>
          <p:cNvPr id="4100" name="Рисунок 1">
            <a:extLst>
              <a:ext uri="{FF2B5EF4-FFF2-40B4-BE49-F238E27FC236}">
                <a16:creationId xmlns:a16="http://schemas.microsoft.com/office/drawing/2014/main" id="{B4A69EC2-BE11-47EB-95FE-F460ACB3EEF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3063" y="3079750"/>
            <a:ext cx="3208337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Рисунок 2">
            <a:extLst>
              <a:ext uri="{FF2B5EF4-FFF2-40B4-BE49-F238E27FC236}">
                <a16:creationId xmlns:a16="http://schemas.microsoft.com/office/drawing/2014/main" id="{BF31B96A-5B15-45B0-8E44-01C4F9E6C0F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0075" y="3079750"/>
            <a:ext cx="4132263" cy="275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Группа 13">
            <a:extLst>
              <a:ext uri="{FF2B5EF4-FFF2-40B4-BE49-F238E27FC236}">
                <a16:creationId xmlns:a16="http://schemas.microsoft.com/office/drawing/2014/main" id="{34B0C3CD-E535-4D22-9A8F-B8660111AC8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5132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953EA349-FCAD-428E-B217-70521EA053E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7A6E378-CE52-4D34-80BB-0B0B1B4C4B9E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417ABCC3-9E29-464F-A45F-C19A96204B8C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4A5E9AF0-92C7-4BF2-AD73-B850C1421672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DE65DF3-D242-430D-BD93-9FDE58F9A67E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123" name="TextBox 13">
            <a:extLst>
              <a:ext uri="{FF2B5EF4-FFF2-40B4-BE49-F238E27FC236}">
                <a16:creationId xmlns:a16="http://schemas.microsoft.com/office/drawing/2014/main" id="{FF4BB1F3-C4B9-4F90-95AF-C410809D76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500" y="58738"/>
            <a:ext cx="66119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Юнармейцев проводятся занятия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629A09F-88DD-4CAE-833B-7D2BEA746177}"/>
              </a:ext>
            </a:extLst>
          </p:cNvPr>
          <p:cNvSpPr txBox="1"/>
          <p:nvPr/>
        </p:nvSpPr>
        <p:spPr>
          <a:xfrm>
            <a:off x="763589" y="938381"/>
            <a:ext cx="3272179" cy="4001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ln>
                  <a:solidFill>
                    <a:srgbClr val="1F497D">
                      <a:lumMod val="60000"/>
                      <a:lumOff val="40000"/>
                    </a:srgbClr>
                  </a:solidFill>
                </a:ln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Строевая подготовка</a:t>
            </a:r>
          </a:p>
        </p:txBody>
      </p:sp>
      <p:sp>
        <p:nvSpPr>
          <p:cNvPr id="5125" name="Прямоугольник 3">
            <a:extLst>
              <a:ext uri="{FF2B5EF4-FFF2-40B4-BE49-F238E27FC236}">
                <a16:creationId xmlns:a16="http://schemas.microsoft.com/office/drawing/2014/main" id="{594BED8A-2427-46E3-9B8F-BA337BBE457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10100" y="984250"/>
            <a:ext cx="457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Начальная военная подготовка</a:t>
            </a:r>
          </a:p>
        </p:txBody>
      </p:sp>
      <p:sp>
        <p:nvSpPr>
          <p:cNvPr id="5126" name="Прямоугольник 4">
            <a:extLst>
              <a:ext uri="{FF2B5EF4-FFF2-40B4-BE49-F238E27FC236}">
                <a16:creationId xmlns:a16="http://schemas.microsoft.com/office/drawing/2014/main" id="{CB228A16-3CE0-4E09-975C-7FF3F666DD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2988" y="3635375"/>
            <a:ext cx="299243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Занятие с кинологами</a:t>
            </a:r>
            <a:endParaRPr lang="ru-RU" altLang="ru-RU" sz="1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sp>
        <p:nvSpPr>
          <p:cNvPr id="5127" name="Прямоугольник 6">
            <a:extLst>
              <a:ext uri="{FF2B5EF4-FFF2-40B4-BE49-F238E27FC236}">
                <a16:creationId xmlns:a16="http://schemas.microsoft.com/office/drawing/2014/main" id="{8200C289-C695-4B34-8F42-CBE2FE7BBF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4413" y="3630613"/>
            <a:ext cx="4572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Огнестрельная подготовка</a:t>
            </a:r>
            <a:endParaRPr lang="ru-RU" altLang="ru-RU" sz="1800" b="1">
              <a:solidFill>
                <a:srgbClr val="006600"/>
              </a:solidFill>
              <a:latin typeface="Arial" panose="020B0604020202020204" pitchFamily="34" charset="0"/>
            </a:endParaRPr>
          </a:p>
        </p:txBody>
      </p:sp>
      <p:pic>
        <p:nvPicPr>
          <p:cNvPr id="5128" name="Рисунок 2">
            <a:extLst>
              <a:ext uri="{FF2B5EF4-FFF2-40B4-BE49-F238E27FC236}">
                <a16:creationId xmlns:a16="http://schemas.microsoft.com/office/drawing/2014/main" id="{9328DD52-D2F9-457A-ADDD-A464E9D90F6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3575" y="1355725"/>
            <a:ext cx="3328988" cy="221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9" name="Рисунок 3">
            <a:extLst>
              <a:ext uri="{FF2B5EF4-FFF2-40B4-BE49-F238E27FC236}">
                <a16:creationId xmlns:a16="http://schemas.microsoft.com/office/drawing/2014/main" id="{5C4FE0E4-E806-4D98-B861-FC92ED4639E9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02263" y="1520825"/>
            <a:ext cx="3081337" cy="188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0" name="Рисунок 4">
            <a:extLst>
              <a:ext uri="{FF2B5EF4-FFF2-40B4-BE49-F238E27FC236}">
                <a16:creationId xmlns:a16="http://schemas.microsoft.com/office/drawing/2014/main" id="{AA8AFCCF-E92A-4A07-A835-0A9C58B6CCC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84250" y="4170363"/>
            <a:ext cx="2687638" cy="2132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31" name="Рисунок 10">
            <a:extLst>
              <a:ext uri="{FF2B5EF4-FFF2-40B4-BE49-F238E27FC236}">
                <a16:creationId xmlns:a16="http://schemas.microsoft.com/office/drawing/2014/main" id="{91D0F4F4-5E5D-4DF0-A2D2-C8B0BD83D6B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67375" y="4071938"/>
            <a:ext cx="2551113" cy="2328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6" name="Группа 13">
            <a:extLst>
              <a:ext uri="{FF2B5EF4-FFF2-40B4-BE49-F238E27FC236}">
                <a16:creationId xmlns:a16="http://schemas.microsoft.com/office/drawing/2014/main" id="{3C62E2D9-FE2D-4863-A43C-47BEDC75830C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6160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20CE4282-36E5-48B7-907F-12CE4A53E25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2F892078-0999-48A5-9B1A-7255662850DF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191FD7B-989C-4CA6-B51D-FCD54E8B7528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F51F4C3D-0033-4A82-9BB9-8596F91BF4D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8DBCAF7A-037E-4F07-8A48-2A3EF30DD031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8830427-8C97-4C0E-A57F-2C706BCAB721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8" name="TextBox 27">
            <a:extLst>
              <a:ext uri="{FF2B5EF4-FFF2-40B4-BE49-F238E27FC236}">
                <a16:creationId xmlns:a16="http://schemas.microsoft.com/office/drawing/2014/main" id="{03120FFB-0EBB-4D71-B1BE-59D0CBFDAD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6149" name="Прямоугольник 4">
            <a:extLst>
              <a:ext uri="{FF2B5EF4-FFF2-40B4-BE49-F238E27FC236}">
                <a16:creationId xmlns:a16="http://schemas.microsoft.com/office/drawing/2014/main" id="{31C87084-1F19-4F6D-8AA5-86E69C2C62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00013"/>
            <a:ext cx="699293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мероприятий, направленных на патриотическое и духовно-нравственное воспитание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6150" name="Прямоугольник 6">
            <a:extLst>
              <a:ext uri="{FF2B5EF4-FFF2-40B4-BE49-F238E27FC236}">
                <a16:creationId xmlns:a16="http://schemas.microsoft.com/office/drawing/2014/main" id="{9C6C71E8-0CF7-4324-B79A-940A83C42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013200"/>
            <a:ext cx="316865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Изучение истории своего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края</a:t>
            </a:r>
          </a:p>
        </p:txBody>
      </p:sp>
      <p:pic>
        <p:nvPicPr>
          <p:cNvPr id="6151" name="Рисунок 10">
            <a:extLst>
              <a:ext uri="{FF2B5EF4-FFF2-40B4-BE49-F238E27FC236}">
                <a16:creationId xmlns:a16="http://schemas.microsoft.com/office/drawing/2014/main" id="{7FF3DD7A-0414-47F4-A70A-389CD7CCD8E0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25" y="1685925"/>
            <a:ext cx="3965575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2" name="Рисунок 3">
            <a:extLst>
              <a:ext uri="{FF2B5EF4-FFF2-40B4-BE49-F238E27FC236}">
                <a16:creationId xmlns:a16="http://schemas.microsoft.com/office/drawing/2014/main" id="{E6A75113-6CEC-43D1-9D60-DAAA6C5F3F8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7838" y="4610100"/>
            <a:ext cx="251777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3" name="Рисунок 4">
            <a:extLst>
              <a:ext uri="{FF2B5EF4-FFF2-40B4-BE49-F238E27FC236}">
                <a16:creationId xmlns:a16="http://schemas.microsoft.com/office/drawing/2014/main" id="{78FAC1AF-E68A-4C59-A43C-B29F7D64D397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40125" y="4564063"/>
            <a:ext cx="2082800" cy="215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4" name="TextBox 10">
            <a:extLst>
              <a:ext uri="{FF2B5EF4-FFF2-40B4-BE49-F238E27FC236}">
                <a16:creationId xmlns:a16="http://schemas.microsoft.com/office/drawing/2014/main" id="{444E4A62-9229-40D4-85B1-391BB89449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3" y="1066800"/>
            <a:ext cx="40513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«Мы память бережно храним»</a:t>
            </a:r>
          </a:p>
        </p:txBody>
      </p:sp>
      <p:sp>
        <p:nvSpPr>
          <p:cNvPr id="6155" name="TextBox 23">
            <a:extLst>
              <a:ext uri="{FF2B5EF4-FFF2-40B4-BE49-F238E27FC236}">
                <a16:creationId xmlns:a16="http://schemas.microsoft.com/office/drawing/2014/main" id="{34D3B03E-F093-4911-8697-5BC1C4B64D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1062038"/>
            <a:ext cx="36750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Военно-исторический фестиваль "Красные юнкера"</a:t>
            </a:r>
          </a:p>
        </p:txBody>
      </p:sp>
      <p:sp>
        <p:nvSpPr>
          <p:cNvPr id="6156" name="Прямоугольник 6">
            <a:extLst>
              <a:ext uri="{FF2B5EF4-FFF2-40B4-BE49-F238E27FC236}">
                <a16:creationId xmlns:a16="http://schemas.microsoft.com/office/drawing/2014/main" id="{8FC31C95-D7E9-4D5B-81BF-DD00A30AB8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95613" y="3940175"/>
            <a:ext cx="31702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Программа - реквием "Память Сердца"</a:t>
            </a:r>
          </a:p>
        </p:txBody>
      </p:sp>
      <p:pic>
        <p:nvPicPr>
          <p:cNvPr id="6157" name="Рисунок 13">
            <a:extLst>
              <a:ext uri="{FF2B5EF4-FFF2-40B4-BE49-F238E27FC236}">
                <a16:creationId xmlns:a16="http://schemas.microsoft.com/office/drawing/2014/main" id="{DBB2011D-3508-491B-B82E-1D8B385232E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94400" y="4483100"/>
            <a:ext cx="2978150" cy="223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8" name="Прямоугольник 6">
            <a:extLst>
              <a:ext uri="{FF2B5EF4-FFF2-40B4-BE49-F238E27FC236}">
                <a16:creationId xmlns:a16="http://schemas.microsoft.com/office/drawing/2014/main" id="{33F6C94C-1C74-4995-A43A-22E888A450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54688" y="3917950"/>
            <a:ext cx="3168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День белых журавлей</a:t>
            </a:r>
          </a:p>
        </p:txBody>
      </p:sp>
      <p:pic>
        <p:nvPicPr>
          <p:cNvPr id="6159" name="Рисунок 1">
            <a:extLst>
              <a:ext uri="{FF2B5EF4-FFF2-40B4-BE49-F238E27FC236}">
                <a16:creationId xmlns:a16="http://schemas.microsoft.com/office/drawing/2014/main" id="{2732D42A-1BD5-440E-BAC4-98E01634FDC8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5538" y="1701800"/>
            <a:ext cx="3249612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Группа 13">
            <a:extLst>
              <a:ext uri="{FF2B5EF4-FFF2-40B4-BE49-F238E27FC236}">
                <a16:creationId xmlns:a16="http://schemas.microsoft.com/office/drawing/2014/main" id="{F5C27258-6787-4A9A-B14E-853A9A9FB1B2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7182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395B2D35-7CAF-49A5-9F68-6B60037D4B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C58C6BC-0351-4A0E-8FFA-0FCDA2F00B1B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6629D331-B606-4439-929F-883D8002D184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A593B82A-FD3A-484C-9371-39942E0B7B72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5CBC99D-C86B-4515-9EA8-B86AD05A2A9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AB7BB5F-3CBA-4ADC-B3EB-58E18FE7F090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172" name="TextBox 27">
            <a:extLst>
              <a:ext uri="{FF2B5EF4-FFF2-40B4-BE49-F238E27FC236}">
                <a16:creationId xmlns:a16="http://schemas.microsoft.com/office/drawing/2014/main" id="{2860D885-CD60-4CBF-8EF7-1A291723E2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173" name="Прямоугольник 4">
            <a:extLst>
              <a:ext uri="{FF2B5EF4-FFF2-40B4-BE49-F238E27FC236}">
                <a16:creationId xmlns:a16="http://schemas.microsoft.com/office/drawing/2014/main" id="{63F440BF-12BC-49CB-ACF7-9D982E5B2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00013"/>
            <a:ext cx="699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различных патриотических акциях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7174" name="Прямоугольник 6">
            <a:extLst>
              <a:ext uri="{FF2B5EF4-FFF2-40B4-BE49-F238E27FC236}">
                <a16:creationId xmlns:a16="http://schemas.microsoft.com/office/drawing/2014/main" id="{D87BC9FB-6375-42B6-88D8-695F4FFB29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94488" y="1016000"/>
            <a:ext cx="21859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«Бессмертный полк»</a:t>
            </a:r>
          </a:p>
        </p:txBody>
      </p:sp>
      <p:pic>
        <p:nvPicPr>
          <p:cNvPr id="7175" name="Рисунок 1">
            <a:extLst>
              <a:ext uri="{FF2B5EF4-FFF2-40B4-BE49-F238E27FC236}">
                <a16:creationId xmlns:a16="http://schemas.microsoft.com/office/drawing/2014/main" id="{4DF894EE-4784-4B3C-8329-45262C30728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9713" y="4432300"/>
            <a:ext cx="3092450" cy="2319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6" name="TextBox 10">
            <a:extLst>
              <a:ext uri="{FF2B5EF4-FFF2-40B4-BE49-F238E27FC236}">
                <a16:creationId xmlns:a16="http://schemas.microsoft.com/office/drawing/2014/main" id="{083D3E2F-FACF-403E-9D65-891D8CF31B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039813"/>
            <a:ext cx="405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«Георгиевская ленточка»</a:t>
            </a:r>
          </a:p>
        </p:txBody>
      </p:sp>
      <p:sp>
        <p:nvSpPr>
          <p:cNvPr id="7177" name="TextBox 23">
            <a:extLst>
              <a:ext uri="{FF2B5EF4-FFF2-40B4-BE49-F238E27FC236}">
                <a16:creationId xmlns:a16="http://schemas.microsoft.com/office/drawing/2014/main" id="{698DF2FA-0837-4C87-9EEB-715CC7DCCB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4102100"/>
            <a:ext cx="23352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«Горсть Памяти»</a:t>
            </a:r>
          </a:p>
        </p:txBody>
      </p:sp>
      <p:pic>
        <p:nvPicPr>
          <p:cNvPr id="7178" name="Рисунок 2">
            <a:extLst>
              <a:ext uri="{FF2B5EF4-FFF2-40B4-BE49-F238E27FC236}">
                <a16:creationId xmlns:a16="http://schemas.microsoft.com/office/drawing/2014/main" id="{2647E88D-0870-4E6B-B7A9-1E75702B810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55650" y="1416050"/>
            <a:ext cx="2119313" cy="282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Рисунок 6">
            <a:extLst>
              <a:ext uri="{FF2B5EF4-FFF2-40B4-BE49-F238E27FC236}">
                <a16:creationId xmlns:a16="http://schemas.microsoft.com/office/drawing/2014/main" id="{5E66F6B9-D2E7-4567-9159-3EC8611651B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4988" y="1752600"/>
            <a:ext cx="1804987" cy="240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Рисунок 8">
            <a:extLst>
              <a:ext uri="{FF2B5EF4-FFF2-40B4-BE49-F238E27FC236}">
                <a16:creationId xmlns:a16="http://schemas.microsoft.com/office/drawing/2014/main" id="{2E2B62E3-5075-4877-A85C-B14494A451D0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7800" y="1724025"/>
            <a:ext cx="1773238" cy="236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TextBox 25">
            <a:extLst>
              <a:ext uri="{FF2B5EF4-FFF2-40B4-BE49-F238E27FC236}">
                <a16:creationId xmlns:a16="http://schemas.microsoft.com/office/drawing/2014/main" id="{C904DF50-A6B9-44D5-906F-1D80EFBBF1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06813" y="1189038"/>
            <a:ext cx="233521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«Свеча Памяти»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94" name="Группа 13">
            <a:extLst>
              <a:ext uri="{FF2B5EF4-FFF2-40B4-BE49-F238E27FC236}">
                <a16:creationId xmlns:a16="http://schemas.microsoft.com/office/drawing/2014/main" id="{9F576E19-A253-4A8C-8EC2-81EEE63C9194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8208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F6712AD2-948D-4B56-952A-6AB4A7A72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F6B33C2-0902-4098-83AD-36D29A1EE19D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A25A2B0-B7C5-4295-BBAD-B919E77996CB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6A232619-AD98-4986-8515-2C0F68CD1954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5656A524-A26F-4B17-AB54-36E9B68D0071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F62D89DF-E33C-4C13-8A6D-06DE45B48C5F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196" name="TextBox 27">
            <a:extLst>
              <a:ext uri="{FF2B5EF4-FFF2-40B4-BE49-F238E27FC236}">
                <a16:creationId xmlns:a16="http://schemas.microsoft.com/office/drawing/2014/main" id="{2B7CBF16-A548-4CD5-9B70-EF60E20BF1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197" name="Прямоугольник 4">
            <a:extLst>
              <a:ext uri="{FF2B5EF4-FFF2-40B4-BE49-F238E27FC236}">
                <a16:creationId xmlns:a16="http://schemas.microsoft.com/office/drawing/2014/main" id="{E90C169E-EC09-4C6B-8D2C-DE7223A1E0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7950" y="100013"/>
            <a:ext cx="6992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Военно-патриотические экскурсии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8198" name="Прямоугольник 6">
            <a:extLst>
              <a:ext uri="{FF2B5EF4-FFF2-40B4-BE49-F238E27FC236}">
                <a16:creationId xmlns:a16="http://schemas.microsoft.com/office/drawing/2014/main" id="{D0448BDB-1297-4CC3-B8DE-5653914455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76988" y="3597275"/>
            <a:ext cx="24733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Музей Блокады Ленинграда</a:t>
            </a:r>
          </a:p>
        </p:txBody>
      </p:sp>
      <p:sp>
        <p:nvSpPr>
          <p:cNvPr id="8199" name="TextBox 10">
            <a:extLst>
              <a:ext uri="{FF2B5EF4-FFF2-40B4-BE49-F238E27FC236}">
                <a16:creationId xmlns:a16="http://schemas.microsoft.com/office/drawing/2014/main" id="{F8875B0A-C706-40DB-AB7A-DB36C2C7B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1041400"/>
            <a:ext cx="4051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Рубеж воинской доблести "Зайцева гора"</a:t>
            </a:r>
          </a:p>
        </p:txBody>
      </p:sp>
      <p:sp>
        <p:nvSpPr>
          <p:cNvPr id="8200" name="TextBox 23">
            <a:extLst>
              <a:ext uri="{FF2B5EF4-FFF2-40B4-BE49-F238E27FC236}">
                <a16:creationId xmlns:a16="http://schemas.microsoft.com/office/drawing/2014/main" id="{1F51FBC0-ACDD-4438-9CBA-858201C888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7100" y="4287838"/>
            <a:ext cx="2336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Музей Победы</a:t>
            </a:r>
          </a:p>
        </p:txBody>
      </p:sp>
      <p:sp>
        <p:nvSpPr>
          <p:cNvPr id="8201" name="TextBox 25">
            <a:extLst>
              <a:ext uri="{FF2B5EF4-FFF2-40B4-BE49-F238E27FC236}">
                <a16:creationId xmlns:a16="http://schemas.microsoft.com/office/drawing/2014/main" id="{60B30DED-80B4-4A35-A619-2F4612CAD7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60900" y="947738"/>
            <a:ext cx="233521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Кинокомплекс «Военфильм»</a:t>
            </a:r>
          </a:p>
        </p:txBody>
      </p:sp>
      <p:pic>
        <p:nvPicPr>
          <p:cNvPr id="8202" name="Рисунок 3">
            <a:extLst>
              <a:ext uri="{FF2B5EF4-FFF2-40B4-BE49-F238E27FC236}">
                <a16:creationId xmlns:a16="http://schemas.microsoft.com/office/drawing/2014/main" id="{82C3BAA0-9CFF-41DA-BECD-31081850D5B4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1706563"/>
            <a:ext cx="3359150" cy="2519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3" name="Рисунок 4">
            <a:extLst>
              <a:ext uri="{FF2B5EF4-FFF2-40B4-BE49-F238E27FC236}">
                <a16:creationId xmlns:a16="http://schemas.microsoft.com/office/drawing/2014/main" id="{B2891590-4DEF-4E61-B116-BE47AC978B3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91000" y="1665288"/>
            <a:ext cx="3524250" cy="194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4" name="Рисунок 12">
            <a:extLst>
              <a:ext uri="{FF2B5EF4-FFF2-40B4-BE49-F238E27FC236}">
                <a16:creationId xmlns:a16="http://schemas.microsoft.com/office/drawing/2014/main" id="{3FA74FE4-972E-4760-9C96-A5906E296B1F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05588" y="4287838"/>
            <a:ext cx="178593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5" name="Рисунок 13">
            <a:extLst>
              <a:ext uri="{FF2B5EF4-FFF2-40B4-BE49-F238E27FC236}">
                <a16:creationId xmlns:a16="http://schemas.microsoft.com/office/drawing/2014/main" id="{A6C80D0E-D19D-40D0-965B-592AA53B419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23913" y="4625975"/>
            <a:ext cx="2647950" cy="198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6" name="Рисунок 14">
            <a:extLst>
              <a:ext uri="{FF2B5EF4-FFF2-40B4-BE49-F238E27FC236}">
                <a16:creationId xmlns:a16="http://schemas.microsoft.com/office/drawing/2014/main" id="{087C2CA6-CD70-44E9-BC50-B42DD6835ED4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11575" y="4427538"/>
            <a:ext cx="2701925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7" name="Прямоугольник 6">
            <a:extLst>
              <a:ext uri="{FF2B5EF4-FFF2-40B4-BE49-F238E27FC236}">
                <a16:creationId xmlns:a16="http://schemas.microsoft.com/office/drawing/2014/main" id="{FD04F74E-9191-414D-8B2F-CC2442731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0175" y="3754438"/>
            <a:ext cx="247332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Центральный Дом Юнармии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8" name="Группа 13">
            <a:extLst>
              <a:ext uri="{FF2B5EF4-FFF2-40B4-BE49-F238E27FC236}">
                <a16:creationId xmlns:a16="http://schemas.microsoft.com/office/drawing/2014/main" id="{9D540D25-EE5F-434D-86C4-59DC0BE6B833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9234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D88D1951-4842-47B6-A079-DFDDCA6EEC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5DEDEAA-DCE3-4516-AE66-BDB7F09BDA0A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7449584F-7C07-4F97-B2CA-D3BD0C5E6C22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F19E21D-0A0D-4345-AF64-522B8B8E8CA3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4575596C-FB2F-4076-936C-AB4DD6AD0580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9F4D78EE-0CD3-4596-B042-B9F199457BA7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20" name="TextBox 27">
            <a:extLst>
              <a:ext uri="{FF2B5EF4-FFF2-40B4-BE49-F238E27FC236}">
                <a16:creationId xmlns:a16="http://schemas.microsoft.com/office/drawing/2014/main" id="{881322DF-F634-4A1D-A429-307DAD1824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221" name="Прямоугольник 4">
            <a:extLst>
              <a:ext uri="{FF2B5EF4-FFF2-40B4-BE49-F238E27FC236}">
                <a16:creationId xmlns:a16="http://schemas.microsoft.com/office/drawing/2014/main" id="{527BAACE-BDB6-4837-A4F9-99C91D58B4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Волонтерская деятельность отряда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9222" name="Прямоугольник 6">
            <a:extLst>
              <a:ext uri="{FF2B5EF4-FFF2-40B4-BE49-F238E27FC236}">
                <a16:creationId xmlns:a16="http://schemas.microsoft.com/office/drawing/2014/main" id="{F6CCBA18-2D10-4382-BDA1-8404A707DD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43663" y="3786188"/>
            <a:ext cx="247173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Помощь инвалиду колясочнику</a:t>
            </a:r>
          </a:p>
        </p:txBody>
      </p:sp>
      <p:sp>
        <p:nvSpPr>
          <p:cNvPr id="9223" name="TextBox 10">
            <a:extLst>
              <a:ext uri="{FF2B5EF4-FFF2-40B4-BE49-F238E27FC236}">
                <a16:creationId xmlns:a16="http://schemas.microsoft.com/office/drawing/2014/main" id="{CB56391B-C07D-4DDC-9F58-4152439B36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112838"/>
            <a:ext cx="40513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Уборка снега ветеранам</a:t>
            </a:r>
          </a:p>
        </p:txBody>
      </p:sp>
      <p:sp>
        <p:nvSpPr>
          <p:cNvPr id="9224" name="TextBox 23">
            <a:extLst>
              <a:ext uri="{FF2B5EF4-FFF2-40B4-BE49-F238E27FC236}">
                <a16:creationId xmlns:a16="http://schemas.microsoft.com/office/drawing/2014/main" id="{29743A12-E3F5-45DD-8DC8-FED8B4CB13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Покраска детских площадок</a:t>
            </a:r>
          </a:p>
        </p:txBody>
      </p:sp>
      <p:sp>
        <p:nvSpPr>
          <p:cNvPr id="9225" name="TextBox 25">
            <a:extLst>
              <a:ext uri="{FF2B5EF4-FFF2-40B4-BE49-F238E27FC236}">
                <a16:creationId xmlns:a16="http://schemas.microsoft.com/office/drawing/2014/main" id="{243859E1-9846-4FB5-A2AD-8FB508572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Уборка захоронений участников Великой Отечественной Войны</a:t>
            </a:r>
          </a:p>
        </p:txBody>
      </p:sp>
      <p:sp>
        <p:nvSpPr>
          <p:cNvPr id="9226" name="Прямоугольник 6">
            <a:extLst>
              <a:ext uri="{FF2B5EF4-FFF2-40B4-BE49-F238E27FC236}">
                <a16:creationId xmlns:a16="http://schemas.microsoft.com/office/drawing/2014/main" id="{9B6E1241-CB1A-4CD3-9950-51D1AA52C0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525" y="706438"/>
            <a:ext cx="2682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Новогодние подарки детям в больнице</a:t>
            </a:r>
          </a:p>
        </p:txBody>
      </p:sp>
      <p:pic>
        <p:nvPicPr>
          <p:cNvPr id="9227" name="Рисунок 1">
            <a:extLst>
              <a:ext uri="{FF2B5EF4-FFF2-40B4-BE49-F238E27FC236}">
                <a16:creationId xmlns:a16="http://schemas.microsoft.com/office/drawing/2014/main" id="{38DC38B1-25D2-4063-849F-EE7F4F2AB16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788" y="1598613"/>
            <a:ext cx="2425700" cy="175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Рисунок 2">
            <a:extLst>
              <a:ext uri="{FF2B5EF4-FFF2-40B4-BE49-F238E27FC236}">
                <a16:creationId xmlns:a16="http://schemas.microsoft.com/office/drawing/2014/main" id="{74D0B193-1841-4CBC-BF5F-21C25290A2C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075" y="4470400"/>
            <a:ext cx="2698750" cy="202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Рисунок 6">
            <a:extLst>
              <a:ext uri="{FF2B5EF4-FFF2-40B4-BE49-F238E27FC236}">
                <a16:creationId xmlns:a16="http://schemas.microsoft.com/office/drawing/2014/main" id="{4B7F4152-5BFF-4672-B3C8-C77405F7D83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71825" y="1828800"/>
            <a:ext cx="286702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Рисунок 8">
            <a:extLst>
              <a:ext uri="{FF2B5EF4-FFF2-40B4-BE49-F238E27FC236}">
                <a16:creationId xmlns:a16="http://schemas.microsoft.com/office/drawing/2014/main" id="{13D978B0-5486-414F-B441-FDF68926487D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75400" y="1817688"/>
            <a:ext cx="2398713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1" name="Рисунок 15">
            <a:extLst>
              <a:ext uri="{FF2B5EF4-FFF2-40B4-BE49-F238E27FC236}">
                <a16:creationId xmlns:a16="http://schemas.microsoft.com/office/drawing/2014/main" id="{67817F6C-FEEE-423D-8C21-9B6EA1F00CEC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910388" y="4541838"/>
            <a:ext cx="2001837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2" name="Рисунок 16">
            <a:extLst>
              <a:ext uri="{FF2B5EF4-FFF2-40B4-BE49-F238E27FC236}">
                <a16:creationId xmlns:a16="http://schemas.microsoft.com/office/drawing/2014/main" id="{AA8731F0-C003-485E-849C-50CA016287D3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0138" y="4625975"/>
            <a:ext cx="2803525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33" name="Прямоугольник 6">
            <a:extLst>
              <a:ext uri="{FF2B5EF4-FFF2-40B4-BE49-F238E27FC236}">
                <a16:creationId xmlns:a16="http://schemas.microsoft.com/office/drawing/2014/main" id="{A856DAB9-D9F2-427F-9F8B-FC21F78B22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59200" y="4062413"/>
            <a:ext cx="24733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Посылка солдатам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Группа 13">
            <a:extLst>
              <a:ext uri="{FF2B5EF4-FFF2-40B4-BE49-F238E27FC236}">
                <a16:creationId xmlns:a16="http://schemas.microsoft.com/office/drawing/2014/main" id="{39402445-3D79-4A3E-9EBA-C816775900DB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0253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569310D9-10EF-48A3-8695-82A0849F118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02761BA3-ECAB-4E11-96CB-866E57046953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2B791AD4-FF66-4B48-B4F3-306230083772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23EA0361-4F0C-4157-A749-9A629350AF26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6B562A6-BB21-47AF-909B-E9435E7650C4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81C584A0-B4C4-4604-8571-DD0C6881566B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244" name="TextBox 27">
            <a:extLst>
              <a:ext uri="{FF2B5EF4-FFF2-40B4-BE49-F238E27FC236}">
                <a16:creationId xmlns:a16="http://schemas.microsoft.com/office/drawing/2014/main" id="{2AAB78F2-CF15-4766-9E90-C1E49DE692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245" name="Прямоугольник 4">
            <a:extLst>
              <a:ext uri="{FF2B5EF4-FFF2-40B4-BE49-F238E27FC236}">
                <a16:creationId xmlns:a16="http://schemas.microsoft.com/office/drawing/2014/main" id="{05FF8126-193A-4ABF-B1BE-5916DAC69F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достижения в соревнованиях и конкурсах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0246" name="TextBox 23">
            <a:extLst>
              <a:ext uri="{FF2B5EF4-FFF2-40B4-BE49-F238E27FC236}">
                <a16:creationId xmlns:a16="http://schemas.microsoft.com/office/drawing/2014/main" id="{EEFAA55B-7140-4323-BFBB-248348B1FB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0247" name="TextBox 25">
            <a:extLst>
              <a:ext uri="{FF2B5EF4-FFF2-40B4-BE49-F238E27FC236}">
                <a16:creationId xmlns:a16="http://schemas.microsoft.com/office/drawing/2014/main" id="{AF556CF9-A54B-4758-BBC0-234788681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0248" name="Рисунок 3">
            <a:extLst>
              <a:ext uri="{FF2B5EF4-FFF2-40B4-BE49-F238E27FC236}">
                <a16:creationId xmlns:a16="http://schemas.microsoft.com/office/drawing/2014/main" id="{49B2EACF-6DB1-4CF8-AB40-7DF98CDB0EB5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3863" y="1141413"/>
            <a:ext cx="2886075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Рисунок 4">
            <a:extLst>
              <a:ext uri="{FF2B5EF4-FFF2-40B4-BE49-F238E27FC236}">
                <a16:creationId xmlns:a16="http://schemas.microsoft.com/office/drawing/2014/main" id="{13F441E9-CAC2-41B9-9F35-D8EF79BE03BE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52825" y="981075"/>
            <a:ext cx="22161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Рисунок 12">
            <a:extLst>
              <a:ext uri="{FF2B5EF4-FFF2-40B4-BE49-F238E27FC236}">
                <a16:creationId xmlns:a16="http://schemas.microsoft.com/office/drawing/2014/main" id="{E6A32BE8-1534-4F90-8B1D-BF3603B9A0CD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3598863"/>
            <a:ext cx="38227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Рисунок 13">
            <a:extLst>
              <a:ext uri="{FF2B5EF4-FFF2-40B4-BE49-F238E27FC236}">
                <a16:creationId xmlns:a16="http://schemas.microsoft.com/office/drawing/2014/main" id="{217E3D54-911B-4835-95E7-03DFEFB66A1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38850" y="1135063"/>
            <a:ext cx="2668588" cy="200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Рисунок 18">
            <a:extLst>
              <a:ext uri="{FF2B5EF4-FFF2-40B4-BE49-F238E27FC236}">
                <a16:creationId xmlns:a16="http://schemas.microsoft.com/office/drawing/2014/main" id="{F611A125-0BF0-40D1-9A2E-B69E1479226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6225" y="3665538"/>
            <a:ext cx="3081338" cy="200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Группа 13">
            <a:extLst>
              <a:ext uri="{FF2B5EF4-FFF2-40B4-BE49-F238E27FC236}">
                <a16:creationId xmlns:a16="http://schemas.microsoft.com/office/drawing/2014/main" id="{5F523E56-7FB7-4903-8B95-F0FDCCFD4BC3}"/>
              </a:ext>
            </a:extLst>
          </p:cNvPr>
          <p:cNvGrpSpPr>
            <a:grpSpLocks/>
          </p:cNvGrpSpPr>
          <p:nvPr/>
        </p:nvGrpSpPr>
        <p:grpSpPr bwMode="auto">
          <a:xfrm>
            <a:off x="0" y="1588"/>
            <a:ext cx="4191000" cy="1217612"/>
            <a:chOff x="0" y="1588"/>
            <a:chExt cx="4191000" cy="1217612"/>
          </a:xfrm>
        </p:grpSpPr>
        <p:pic>
          <p:nvPicPr>
            <p:cNvPr id="11278" name="Picture 26" descr="Дзержинский р-н - герб (вариант 1)">
              <a:extLst>
                <a:ext uri="{FF2B5EF4-FFF2-40B4-BE49-F238E27FC236}">
                  <a16:creationId xmlns:a16="http://schemas.microsoft.com/office/drawing/2014/main" id="{51775AF7-777C-414B-A7CA-A2272B9020A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52400"/>
              <a:ext cx="427038" cy="53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53C49E94-5D67-423C-A33A-C5A195DED971}"/>
                </a:ext>
              </a:extLst>
            </p:cNvPr>
            <p:cNvCxnSpPr/>
            <p:nvPr/>
          </p:nvCxnSpPr>
          <p:spPr>
            <a:xfrm>
              <a:off x="152400" y="762000"/>
              <a:ext cx="3429000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B9733532-844E-4DEC-9A29-7AD3D4EE794C}"/>
                </a:ext>
              </a:extLst>
            </p:cNvPr>
            <p:cNvCxnSpPr/>
            <p:nvPr/>
          </p:nvCxnSpPr>
          <p:spPr>
            <a:xfrm>
              <a:off x="0" y="838200"/>
              <a:ext cx="4191000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7A8CB77-AB9A-4696-89F9-AEAFFADDE0B1}"/>
                </a:ext>
              </a:extLst>
            </p:cNvPr>
            <p:cNvCxnSpPr/>
            <p:nvPr/>
          </p:nvCxnSpPr>
          <p:spPr>
            <a:xfrm rot="5400000">
              <a:off x="-227012" y="609600"/>
              <a:ext cx="1217612" cy="1588"/>
            </a:xfrm>
            <a:prstGeom prst="line">
              <a:avLst/>
            </a:prstGeom>
            <a:ln w="2222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20B7978-BFDE-4DE3-8050-00C6530A12E2}"/>
                </a:ext>
              </a:extLst>
            </p:cNvPr>
            <p:cNvCxnSpPr/>
            <p:nvPr/>
          </p:nvCxnSpPr>
          <p:spPr>
            <a:xfrm rot="5400000">
              <a:off x="39688" y="647700"/>
              <a:ext cx="836612" cy="1588"/>
            </a:xfrm>
            <a:prstGeom prst="line">
              <a:avLst/>
            </a:prstGeom>
            <a:ln w="22225">
              <a:solidFill>
                <a:srgbClr val="00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8" name="Схема 17">
            <a:extLst>
              <a:ext uri="{FF2B5EF4-FFF2-40B4-BE49-F238E27FC236}">
                <a16:creationId xmlns:a16="http://schemas.microsoft.com/office/drawing/2014/main" id="{4990D54B-CF62-47CB-A445-FAA1EBF78E1B}"/>
              </a:ext>
            </a:extLst>
          </p:cNvPr>
          <p:cNvGraphicFramePr/>
          <p:nvPr/>
        </p:nvGraphicFramePr>
        <p:xfrm>
          <a:off x="190500" y="6086474"/>
          <a:ext cx="8782050" cy="771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268" name="TextBox 27">
            <a:extLst>
              <a:ext uri="{FF2B5EF4-FFF2-40B4-BE49-F238E27FC236}">
                <a16:creationId xmlns:a16="http://schemas.microsoft.com/office/drawing/2014/main" id="{BEDEEB86-1AB3-4B27-8805-DF32F03D1E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2679700"/>
            <a:ext cx="19669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200" b="1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1269" name="Прямоугольник 4">
            <a:extLst>
              <a:ext uri="{FF2B5EF4-FFF2-40B4-BE49-F238E27FC236}">
                <a16:creationId xmlns:a16="http://schemas.microsoft.com/office/drawing/2014/main" id="{B40A60BC-14F3-4032-99D0-A76F21581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9163" y="112713"/>
            <a:ext cx="69913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и достижения в соревнованиях и конкурсах</a:t>
            </a:r>
            <a:endParaRPr lang="ru-RU" altLang="ru-RU" sz="1800" b="1">
              <a:solidFill>
                <a:srgbClr val="C00000"/>
              </a:solidFill>
              <a:latin typeface="Arial" panose="020B0604020202020204" pitchFamily="34" charset="0"/>
            </a:endParaRPr>
          </a:p>
        </p:txBody>
      </p:sp>
      <p:sp>
        <p:nvSpPr>
          <p:cNvPr id="11270" name="TextBox 23">
            <a:extLst>
              <a:ext uri="{FF2B5EF4-FFF2-40B4-BE49-F238E27FC236}">
                <a16:creationId xmlns:a16="http://schemas.microsoft.com/office/drawing/2014/main" id="{51CAEA6C-E599-430D-8B53-340EB066AA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35288" y="1216025"/>
            <a:ext cx="31035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11271" name="TextBox 25">
            <a:extLst>
              <a:ext uri="{FF2B5EF4-FFF2-40B4-BE49-F238E27FC236}">
                <a16:creationId xmlns:a16="http://schemas.microsoft.com/office/drawing/2014/main" id="{A270690F-34AB-4BD4-98E4-34E72C87F4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8263" y="3725863"/>
            <a:ext cx="4187826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800" b="1">
                <a:solidFill>
                  <a:srgbClr val="006600"/>
                </a:solidFill>
                <a:latin typeface="Arial" panose="020B0604020202020204" pitchFamily="34" charset="0"/>
              </a:rPr>
              <a:t> </a:t>
            </a:r>
          </a:p>
        </p:txBody>
      </p:sp>
      <p:pic>
        <p:nvPicPr>
          <p:cNvPr id="11272" name="Рисунок 1">
            <a:extLst>
              <a:ext uri="{FF2B5EF4-FFF2-40B4-BE49-F238E27FC236}">
                <a16:creationId xmlns:a16="http://schemas.microsoft.com/office/drawing/2014/main" id="{11ADFA49-E9D5-4EF8-8A3F-A017D3B2B15E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750" y="1216025"/>
            <a:ext cx="2914650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Рисунок 2">
            <a:extLst>
              <a:ext uri="{FF2B5EF4-FFF2-40B4-BE49-F238E27FC236}">
                <a16:creationId xmlns:a16="http://schemas.microsoft.com/office/drawing/2014/main" id="{BB2B65D0-3A53-4F0B-94E5-0AD2F4FB1D32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6425" y="1066800"/>
            <a:ext cx="3294063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Рисунок 6">
            <a:extLst>
              <a:ext uri="{FF2B5EF4-FFF2-40B4-BE49-F238E27FC236}">
                <a16:creationId xmlns:a16="http://schemas.microsoft.com/office/drawing/2014/main" id="{C50DA9EB-5AB1-4CFF-A467-B7F94AFE3E12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43700" y="514350"/>
            <a:ext cx="2058988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Рисунок 8">
            <a:extLst>
              <a:ext uri="{FF2B5EF4-FFF2-40B4-BE49-F238E27FC236}">
                <a16:creationId xmlns:a16="http://schemas.microsoft.com/office/drawing/2014/main" id="{D5CC996C-68E6-434D-89D3-55BE871A419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800" y="4029075"/>
            <a:ext cx="2447925" cy="183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Рисунок 10">
            <a:extLst>
              <a:ext uri="{FF2B5EF4-FFF2-40B4-BE49-F238E27FC236}">
                <a16:creationId xmlns:a16="http://schemas.microsoft.com/office/drawing/2014/main" id="{7F87A50F-2F46-4FC6-A8BB-D5529529ADA7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02425" y="3178175"/>
            <a:ext cx="2143125" cy="321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Рисунок 14">
            <a:extLst>
              <a:ext uri="{FF2B5EF4-FFF2-40B4-BE49-F238E27FC236}">
                <a16:creationId xmlns:a16="http://schemas.microsoft.com/office/drawing/2014/main" id="{582F44E3-736B-44AD-86F6-93DD98A99EF8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33788" y="3449638"/>
            <a:ext cx="2200275" cy="2932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5156</TotalTime>
  <Words>303</Words>
  <Application>Microsoft Office PowerPoint</Application>
  <PresentationFormat>Экран (4:3)</PresentationFormat>
  <Paragraphs>73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Совещание работников образования Дзержинского района август 2010 г.</dc:title>
  <dc:creator>Admin</dc:creator>
  <cp:lastModifiedBy>Феофан Феофанов</cp:lastModifiedBy>
  <cp:revision>456</cp:revision>
  <cp:lastPrinted>2014-01-26T15:23:17Z</cp:lastPrinted>
  <dcterms:created xsi:type="dcterms:W3CDTF">2010-08-25T13:28:59Z</dcterms:created>
  <dcterms:modified xsi:type="dcterms:W3CDTF">2020-01-29T06:45:28Z</dcterms:modified>
</cp:coreProperties>
</file>