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5737" autoAdjust="0"/>
  </p:normalViewPr>
  <p:slideViewPr>
    <p:cSldViewPr>
      <p:cViewPr varScale="1">
        <p:scale>
          <a:sx n="110" d="100"/>
          <a:sy n="110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175351" cy="1793167"/>
          </a:xfrm>
        </p:spPr>
        <p:txBody>
          <a:bodyPr/>
          <a:lstStyle/>
          <a:p>
            <a:pPr algn="ctr"/>
            <a:r>
              <a:rPr lang="ru-RU" dirty="0"/>
              <a:t>Отчет юнармейского отряда </a:t>
            </a:r>
            <a:r>
              <a:rPr lang="ru-RU" dirty="0" err="1"/>
              <a:t>КАРТаКТ</a:t>
            </a:r>
            <a:r>
              <a:rPr lang="ru-RU" dirty="0"/>
              <a:t> МБОУ СОШ № 50 </a:t>
            </a:r>
            <a:br>
              <a:rPr lang="ru-RU" dirty="0"/>
            </a:br>
            <a:r>
              <a:rPr lang="ru-RU" dirty="0"/>
              <a:t>г. </a:t>
            </a:r>
            <a:r>
              <a:rPr lang="ru-RU"/>
              <a:t>Калуга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12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728535" cy="792088"/>
          </a:xfrm>
        </p:spPr>
        <p:txBody>
          <a:bodyPr/>
          <a:lstStyle/>
          <a:p>
            <a:r>
              <a:rPr lang="ru-RU" dirty="0"/>
              <a:t>Принятие присяги 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052736"/>
            <a:ext cx="6400800" cy="3474720"/>
          </a:xfrm>
        </p:spPr>
        <p:txBody>
          <a:bodyPr>
            <a:normAutofit fontScale="47500" lnSpcReduction="20000"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25.04.2019 г. в КФ МГТУ им. Н.Э. Баумана состоялась торжественная церемония посвящения в ряды Всероссийского детско-юношеского военно-патриотического общественного движения «</a:t>
            </a:r>
            <a:r>
              <a:rPr lang="ru-RU" dirty="0" err="1">
                <a:solidFill>
                  <a:srgbClr val="000080"/>
                </a:solidFill>
                <a:latin typeface="Arial"/>
              </a:rPr>
              <a:t>Юнармия</a:t>
            </a:r>
            <a:r>
              <a:rPr lang="ru-RU" dirty="0">
                <a:solidFill>
                  <a:srgbClr val="000080"/>
                </a:solidFill>
                <a:latin typeface="Arial"/>
              </a:rPr>
              <a:t>» отряда учащихся МБОУ "Средняя общеобразовательная школа № 50" г. Калуги.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На церемонии присутствовали почетные гости: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- Ефремов Александр Викторович, заместитель председателя законодательного собрания калужской области;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- Кузьменков Сергей Николаевич, военный комиссар Калужской области;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- Ситников Виктор Валерьевич, полковник, заместитель директора военного института КФ МГТУ.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Торжественную клятву юнармейца принимал </a:t>
            </a:r>
            <a:r>
              <a:rPr lang="ru-RU" dirty="0" err="1">
                <a:solidFill>
                  <a:srgbClr val="000080"/>
                </a:solidFill>
                <a:latin typeface="Arial"/>
              </a:rPr>
              <a:t>Погудин</a:t>
            </a:r>
            <a:r>
              <a:rPr lang="ru-RU" dirty="0">
                <a:solidFill>
                  <a:srgbClr val="000080"/>
                </a:solidFill>
                <a:latin typeface="Arial"/>
              </a:rPr>
              <a:t> Александр Валерьевич, руководитель регионального </a:t>
            </a:r>
            <a:r>
              <a:rPr lang="ru-RU" dirty="0" err="1">
                <a:solidFill>
                  <a:srgbClr val="000080"/>
                </a:solidFill>
                <a:latin typeface="Arial"/>
              </a:rPr>
              <a:t>штабаВсероссийского</a:t>
            </a:r>
            <a:r>
              <a:rPr lang="ru-RU" dirty="0">
                <a:solidFill>
                  <a:srgbClr val="000080"/>
                </a:solidFill>
                <a:latin typeface="Arial"/>
              </a:rPr>
              <a:t> детско-юношеского военно-патриотического общественного движения «</a:t>
            </a:r>
            <a:r>
              <a:rPr lang="ru-RU" dirty="0" err="1">
                <a:solidFill>
                  <a:srgbClr val="000080"/>
                </a:solidFill>
                <a:latin typeface="Arial"/>
              </a:rPr>
              <a:t>Юнармия</a:t>
            </a:r>
            <a:r>
              <a:rPr lang="ru-RU" dirty="0">
                <a:solidFill>
                  <a:srgbClr val="000080"/>
                </a:solidFill>
                <a:latin typeface="Arial"/>
              </a:rPr>
              <a:t>», офицеры отдела № 3 учебного военного центра военного института МГТУ им. Н.Э. Баумана.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После принятия юнармейцами присяги и вручения им отличительных знаков отряду было вручено знамя </a:t>
            </a:r>
            <a:r>
              <a:rPr lang="ru-RU" dirty="0" err="1">
                <a:solidFill>
                  <a:srgbClr val="000080"/>
                </a:solidFill>
                <a:latin typeface="Arial"/>
              </a:rPr>
              <a:t>Юнармии</a:t>
            </a:r>
            <a:r>
              <a:rPr lang="ru-RU" dirty="0">
                <a:solidFill>
                  <a:srgbClr val="000080"/>
                </a:solidFill>
                <a:latin typeface="Arial"/>
              </a:rPr>
              <a:t>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В адрес вновь вступивших юнармейцев прозвучали поздравления и добрые напутственные слова.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По окончании церемонии и концерта ребята посетили филиал музея МГТУ им. Н.Э. Баумана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в г. Калуге. Мосина Татьяна Николаевна, заведующая филиалом музея, провела для них небольшую экскурсию.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Еще раз поздравляем всех ребят, которые будут с честью носить гордое звание юнармейца. Желаем быть достойными гражданами своей страны.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Arial"/>
              </a:rPr>
              <a:t> </a:t>
            </a:r>
            <a:endParaRPr lang="ru-RU" dirty="0">
              <a:solidFill>
                <a:srgbClr val="333333"/>
              </a:solidFill>
              <a:latin typeface="Arial"/>
            </a:endParaRPr>
          </a:p>
          <a:p>
            <a:endParaRPr lang="ru-RU" dirty="0"/>
          </a:p>
        </p:txBody>
      </p:sp>
      <p:pic>
        <p:nvPicPr>
          <p:cNvPr id="1026" name="Picture 2" descr="C:\Users\НиколаевАН\Desktop\image2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3645049" cy="273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иколаевАН\Desktop\image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561605" cy="267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29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3056127" cy="792088"/>
          </a:xfrm>
        </p:spPr>
        <p:txBody>
          <a:bodyPr/>
          <a:lstStyle/>
          <a:p>
            <a:r>
              <a:rPr lang="ru-RU" dirty="0"/>
              <a:t>Зарядка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412776"/>
            <a:ext cx="6400800" cy="3096344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000080"/>
                </a:solidFill>
                <a:latin typeface="Arial"/>
                <a:ea typeface="Times New Roman"/>
              </a:rPr>
              <a:t>1 июня 2019 г. на Театральной улице участники школьного отряда юнармейцев «</a:t>
            </a:r>
            <a:r>
              <a:rPr lang="ru-RU" sz="2400" dirty="0" err="1">
                <a:solidFill>
                  <a:srgbClr val="000080"/>
                </a:solidFill>
                <a:latin typeface="Arial"/>
                <a:ea typeface="Times New Roman"/>
              </a:rPr>
              <a:t>КАРТаКТ</a:t>
            </a:r>
            <a:r>
              <a:rPr lang="ru-RU" sz="2400" dirty="0">
                <a:solidFill>
                  <a:srgbClr val="000080"/>
                </a:solidFill>
                <a:latin typeface="Arial"/>
                <a:ea typeface="Times New Roman"/>
              </a:rPr>
              <a:t>» приняли участие в утренней зарядке. Упражнения не требовали серьёзной физической подготовки, поэтому выполнялись легко и подарили заряд бодрости на весь день всем участником </a:t>
            </a:r>
            <a:r>
              <a:rPr lang="ru-RU" sz="2400" dirty="0" err="1">
                <a:solidFill>
                  <a:srgbClr val="000080"/>
                </a:solidFill>
                <a:latin typeface="Arial"/>
                <a:ea typeface="Times New Roman"/>
              </a:rPr>
              <a:t>флешмоба</a:t>
            </a:r>
            <a:r>
              <a:rPr lang="ru-RU" sz="2400" dirty="0">
                <a:solidFill>
                  <a:srgbClr val="000080"/>
                </a:solidFill>
                <a:latin typeface="Arial"/>
                <a:ea typeface="Times New Roman"/>
              </a:rPr>
              <a:t>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school50kaluga.ucoz.ru/20182019/img/mai/13/D28A9BD5-F891-49C5-AE16-38184A3B5308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434733"/>
            <a:ext cx="3816424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chool50kaluga.ucoz.ru/20182019/img/mai/13/xANwn35uDw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434733"/>
            <a:ext cx="3449425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37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000343" cy="864096"/>
          </a:xfrm>
        </p:spPr>
        <p:txBody>
          <a:bodyPr/>
          <a:lstStyle/>
          <a:p>
            <a:r>
              <a:rPr lang="ru-RU" dirty="0"/>
              <a:t>Твой выбор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268760"/>
            <a:ext cx="6400800" cy="3240360"/>
          </a:xfrm>
        </p:spPr>
        <p:txBody>
          <a:bodyPr/>
          <a:lstStyle/>
          <a:p>
            <a:r>
              <a:rPr lang="ru-RU" sz="2400" dirty="0">
                <a:solidFill>
                  <a:srgbClr val="000080"/>
                </a:solidFill>
                <a:latin typeface="Arial"/>
                <a:ea typeface="Calibri"/>
              </a:rPr>
              <a:t>31 августа 2019 г. наш юнармейский отряд принял участие в акции «Военная служба по контракту – твой выбор». Мероприятие прошло в рамках празднования Дня города. Наши юнармейцы посмотрели военную технику, приняли участие в коллективной зарядке где получили заряд бодрости и позитива</a:t>
            </a:r>
            <a:endParaRPr lang="ru-RU" dirty="0"/>
          </a:p>
        </p:txBody>
      </p:sp>
      <p:pic>
        <p:nvPicPr>
          <p:cNvPr id="4" name="Рисунок 3" descr="http://school50kaluga.ucoz.ru/20192020/img/unormei/IMG_16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3024336" cy="218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50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064239" cy="936104"/>
          </a:xfrm>
        </p:spPr>
        <p:txBody>
          <a:bodyPr/>
          <a:lstStyle/>
          <a:p>
            <a:r>
              <a:rPr lang="ru-RU" dirty="0"/>
              <a:t>Тропа героя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340768"/>
            <a:ext cx="6400800" cy="30963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28.09 наш юнармейский отряд принял участие в военно-полевом слете «Тропа героя»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Ребята преодолевали водную преграду, производили разборку - сборку автомата, оказывали медицинскую помощь пострадавшему. На этапе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тренинговых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упражнений наш отряд занял второе место. </a:t>
            </a:r>
          </a:p>
          <a:p>
            <a:endParaRPr lang="ru-RU" dirty="0"/>
          </a:p>
        </p:txBody>
      </p:sp>
      <p:pic>
        <p:nvPicPr>
          <p:cNvPr id="2050" name="Picture 2" descr="E:\старые отчеты\тропа героя\IMG_E17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4519232" y="-12988824"/>
            <a:ext cx="2181600" cy="163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старые отчеты\тропа героя\IMG_E17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630400" y="-10972800"/>
            <a:ext cx="2181600" cy="163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старые отчеты\тропа героя\IMG_E17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365104"/>
            <a:ext cx="30226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старые отчеты\тропа героя\IMG_E17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30734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3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20880" cy="864096"/>
          </a:xfrm>
        </p:spPr>
        <p:txBody>
          <a:bodyPr/>
          <a:lstStyle/>
          <a:p>
            <a:r>
              <a:rPr lang="ru-RU" dirty="0"/>
              <a:t>Великое стояние на Угре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1916832"/>
            <a:ext cx="6400800" cy="1800200"/>
          </a:xfrm>
        </p:spPr>
        <p:txBody>
          <a:bodyPr/>
          <a:lstStyle/>
          <a:p>
            <a:r>
              <a:rPr lang="ru-RU" sz="2400" dirty="0">
                <a:latin typeface="Calibri"/>
                <a:ea typeface="Calibri"/>
                <a:cs typeface="Times New Roman"/>
              </a:rPr>
              <a:t>11.11.2019 г наши юнармейцы приняли участие в торжественном мероприятии посвященном Победному окончанию великого стояния на Угре 1480 года.</a:t>
            </a:r>
            <a:endParaRPr lang="ru-RU" dirty="0"/>
          </a:p>
        </p:txBody>
      </p:sp>
      <p:pic>
        <p:nvPicPr>
          <p:cNvPr id="4098" name="Picture 2" descr="E:\старые отчеты\стояние на р. угре\IMG_18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3573016"/>
            <a:ext cx="4102100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71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4496287" cy="864096"/>
          </a:xfrm>
        </p:spPr>
        <p:txBody>
          <a:bodyPr/>
          <a:lstStyle/>
          <a:p>
            <a:r>
              <a:rPr lang="ru-RU" dirty="0"/>
              <a:t>Будь готов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052736"/>
            <a:ext cx="6400800" cy="3240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15.11.2019 г. Прошел второй этап Военно-патриотического марафона по пожарно-прикладному спорту. Ребята соревновались в преодоление спортивного забора высотой 1.7 м, сматывание рукавной линии, способом «восьмерка», работали с аварийно-спасательным инструментом, переноска манекена (пострадавшего).  Вес до 40 кг.</a:t>
            </a:r>
          </a:p>
          <a:p>
            <a:endParaRPr lang="ru-RU" dirty="0"/>
          </a:p>
        </p:txBody>
      </p:sp>
      <p:pic>
        <p:nvPicPr>
          <p:cNvPr id="3074" name="Picture 2" descr="E:\старые отчеты\будь готов 15.11.19\IMG_18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680" y="4149080"/>
            <a:ext cx="3073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старые отчеты\будь готов 15.11.19\IMG_18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680" y="4149080"/>
            <a:ext cx="3073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старые отчеты\будь готов 15.11.19\IMG_18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3073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старые отчеты\будь готов 15.11.19\IMG_18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3073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algn="ctr"/>
            <a:r>
              <a:rPr lang="ru-RU" dirty="0"/>
              <a:t>Посещение МГТУ им. Баумана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2780928"/>
            <a:ext cx="6400800" cy="3474720"/>
          </a:xfrm>
        </p:spPr>
        <p:txBody>
          <a:bodyPr/>
          <a:lstStyle/>
          <a:p>
            <a:r>
              <a:rPr lang="ru-RU" sz="2400" dirty="0">
                <a:latin typeface="Calibri"/>
                <a:ea typeface="Calibri"/>
                <a:cs typeface="Times New Roman"/>
              </a:rPr>
              <a:t>02.12.2019 г. нашим юнармейцам военнослужащие военной кафедры МГТУ им. Н.Э. Баумана , показали как готовят будущих офицеров, а также ребята сами попробовали поработать с переносными радиостанциями.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9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algn="ctr"/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Посещение МГТУ им. Баумана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988840"/>
            <a:ext cx="6400800" cy="31683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5C5C5C"/>
                </a:solidFill>
                <a:latin typeface="Arial"/>
                <a:ea typeface="Times New Roman"/>
                <a:cs typeface="Times New Roman"/>
              </a:rPr>
              <a:t>23.12.2009 г  военнослужащие МГТУ им. Баумана для юнармейского отряда </a:t>
            </a:r>
            <a:r>
              <a:rPr lang="ru-RU" sz="2400" dirty="0" err="1">
                <a:solidFill>
                  <a:srgbClr val="5C5C5C"/>
                </a:solidFill>
                <a:latin typeface="Arial"/>
                <a:ea typeface="Times New Roman"/>
                <a:cs typeface="Times New Roman"/>
              </a:rPr>
              <a:t>КАРТаКТ</a:t>
            </a:r>
            <a:r>
              <a:rPr lang="ru-RU" sz="2400" dirty="0">
                <a:solidFill>
                  <a:srgbClr val="5C5C5C"/>
                </a:solidFill>
                <a:latin typeface="Arial"/>
                <a:ea typeface="Times New Roman"/>
                <a:cs typeface="Times New Roman"/>
              </a:rPr>
              <a:t>, провели огневую подготовку. Ребят познакомили с различными видами оружия,  рассказали ТТХ этого оружия, а также ребята производили разборку и сборку АК-47, АК-74, ПМ, винтовку Мосина «трёхлинейках»</a:t>
            </a:r>
            <a:br>
              <a:rPr lang="ru-RU" sz="2400" dirty="0">
                <a:solidFill>
                  <a:srgbClr val="5C5C5C"/>
                </a:solidFill>
                <a:latin typeface="Arial"/>
                <a:ea typeface="Times New Roman"/>
                <a:cs typeface="Times New Roman"/>
              </a:rPr>
            </a:b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122" name="Picture 2" descr="E:\МГТУ им. Баумана\image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460" y="4869160"/>
            <a:ext cx="252028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МГТУ им. Баумана\image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9200" y="4869160"/>
            <a:ext cx="216024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МГТУ им. Баумана\image4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16024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2342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</TotalTime>
  <Words>511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Отчет юнармейского отряда КАРТаКТ МБОУ СОШ № 50  г. Калуга</vt:lpstr>
      <vt:lpstr>Принятие присяги  </vt:lpstr>
      <vt:lpstr>Зарядка</vt:lpstr>
      <vt:lpstr>Твой выбор</vt:lpstr>
      <vt:lpstr>Тропа героя</vt:lpstr>
      <vt:lpstr>Великое стояние на Угре</vt:lpstr>
      <vt:lpstr>Будь готов</vt:lpstr>
      <vt:lpstr>Посещение МГТУ им. Баумана</vt:lpstr>
      <vt:lpstr>Посещение МГТУ им. Баумана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юнармейского отряда КАРТаКТ</dc:title>
  <dc:creator>Алексей Н. Николаев</dc:creator>
  <cp:lastModifiedBy>Феофан Феофанов</cp:lastModifiedBy>
  <cp:revision>11</cp:revision>
  <dcterms:created xsi:type="dcterms:W3CDTF">2020-01-29T12:04:41Z</dcterms:created>
  <dcterms:modified xsi:type="dcterms:W3CDTF">2020-01-30T13:28:37Z</dcterms:modified>
</cp:coreProperties>
</file>