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71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99" autoAdjust="0"/>
    <p:restoredTop sz="94660"/>
  </p:normalViewPr>
  <p:slideViewPr>
    <p:cSldViewPr>
      <p:cViewPr varScale="1">
        <p:scale>
          <a:sx n="108" d="100"/>
          <a:sy n="108" d="100"/>
        </p:scale>
        <p:origin x="173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FA0D2-339C-4497-8AC2-771C88504FAB}" type="datetimeFigureOut">
              <a:rPr lang="ru-RU" smtClean="0"/>
              <a:pPr/>
              <a:t>15.01.2020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7EFA0-A166-4EBA-BAD7-26DD864C75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FA0D2-339C-4497-8AC2-771C88504FAB}" type="datetimeFigureOut">
              <a:rPr lang="ru-RU" smtClean="0"/>
              <a:pPr/>
              <a:t>15.01.2020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7EFA0-A166-4EBA-BAD7-26DD864C75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FA0D2-339C-4497-8AC2-771C88504FAB}" type="datetimeFigureOut">
              <a:rPr lang="ru-RU" smtClean="0"/>
              <a:pPr/>
              <a:t>15.01.2020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7EFA0-A166-4EBA-BAD7-26DD864C75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FA0D2-339C-4497-8AC2-771C88504FAB}" type="datetimeFigureOut">
              <a:rPr lang="ru-RU" smtClean="0"/>
              <a:pPr/>
              <a:t>15.01.2020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7EFA0-A166-4EBA-BAD7-26DD864C75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FA0D2-339C-4497-8AC2-771C88504FAB}" type="datetimeFigureOut">
              <a:rPr lang="ru-RU" smtClean="0"/>
              <a:pPr/>
              <a:t>15.01.2020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7EFA0-A166-4EBA-BAD7-26DD864C75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FA0D2-339C-4497-8AC2-771C88504FAB}" type="datetimeFigureOut">
              <a:rPr lang="ru-RU" smtClean="0"/>
              <a:pPr/>
              <a:t>15.01.2020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7EFA0-A166-4EBA-BAD7-26DD864C75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FA0D2-339C-4497-8AC2-771C88504FAB}" type="datetimeFigureOut">
              <a:rPr lang="ru-RU" smtClean="0"/>
              <a:pPr/>
              <a:t>15.01.2020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7EFA0-A166-4EBA-BAD7-26DD864C75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FA0D2-339C-4497-8AC2-771C88504FAB}" type="datetimeFigureOut">
              <a:rPr lang="ru-RU" smtClean="0"/>
              <a:pPr/>
              <a:t>15.01.2020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7EFA0-A166-4EBA-BAD7-26DD864C75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FA0D2-339C-4497-8AC2-771C88504FAB}" type="datetimeFigureOut">
              <a:rPr lang="ru-RU" smtClean="0"/>
              <a:pPr/>
              <a:t>15.01.2020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7EFA0-A166-4EBA-BAD7-26DD864C75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FA0D2-339C-4497-8AC2-771C88504FAB}" type="datetimeFigureOut">
              <a:rPr lang="ru-RU" smtClean="0"/>
              <a:pPr/>
              <a:t>15.01.2020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7EFA0-A166-4EBA-BAD7-26DD864C75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FA0D2-339C-4497-8AC2-771C88504FAB}" type="datetimeFigureOut">
              <a:rPr lang="ru-RU" smtClean="0"/>
              <a:pPr/>
              <a:t>15.01.2020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7EFA0-A166-4EBA-BAD7-26DD864C75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9FA0D2-339C-4497-8AC2-771C88504FAB}" type="datetimeFigureOut">
              <a:rPr lang="ru-RU" smtClean="0"/>
              <a:pPr/>
              <a:t>15.01.2020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37EFA0-A166-4EBA-BAD7-26DD864C750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_ehmblema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85728"/>
            <a:ext cx="9144000" cy="609790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28596" y="0"/>
            <a:ext cx="8225585" cy="67403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Отряд юнармейцев </a:t>
            </a:r>
          </a:p>
          <a:p>
            <a:pPr algn="ctr"/>
            <a:endParaRPr lang="ru-RU" sz="5400" b="1" cap="none" spc="0" dirty="0">
              <a:ln w="11430"/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endParaRPr lang="ru-RU" sz="5400" b="1" cap="none" spc="0" dirty="0">
              <a:ln w="11430"/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r>
              <a:rPr lang="ru-RU" sz="5400" b="1" cap="none" spc="0" dirty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«За Родину!»</a:t>
            </a:r>
          </a:p>
          <a:p>
            <a:pPr algn="ctr"/>
            <a:endParaRPr lang="ru-RU" sz="5400" b="1" cap="none" spc="0" dirty="0">
              <a:ln w="11430"/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endParaRPr lang="ru-RU" sz="5400" b="1" cap="none" spc="0" dirty="0">
              <a:ln w="11430"/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endParaRPr lang="ru-RU" sz="5400" b="1" cap="none" spc="0" dirty="0">
              <a:ln w="11430"/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r>
              <a:rPr lang="ru-RU" sz="5400" b="1" cap="none" spc="0" dirty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МР «</a:t>
            </a:r>
            <a:r>
              <a:rPr lang="ru-RU" sz="5400" b="1" cap="none" spc="0" dirty="0" err="1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Думиничский</a:t>
            </a:r>
            <a:r>
              <a:rPr lang="ru-RU" sz="5400" b="1" cap="none" spc="0" dirty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район»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43042" y="1214422"/>
            <a:ext cx="632339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2400" dirty="0"/>
              <a:t> </a:t>
            </a:r>
            <a:r>
              <a:rPr lang="ru-RU" sz="24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Участие в военно-спортивной игре «Зарница» </a:t>
            </a:r>
          </a:p>
        </p:txBody>
      </p:sp>
      <p:pic>
        <p:nvPicPr>
          <p:cNvPr id="3" name="Рисунок 2" descr="IMG_8547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9622" y="2723896"/>
            <a:ext cx="4369162" cy="3276871"/>
          </a:xfrm>
          <a:prstGeom prst="rect">
            <a:avLst/>
          </a:prstGeom>
        </p:spPr>
      </p:pic>
      <p:pic>
        <p:nvPicPr>
          <p:cNvPr id="4" name="Рисунок 3" descr="IMG_8541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311" y="2714970"/>
            <a:ext cx="4428222" cy="332116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00364" y="1142984"/>
            <a:ext cx="298049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2400" dirty="0"/>
              <a:t> </a:t>
            </a:r>
            <a:r>
              <a:rPr lang="ru-RU" sz="24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Строевая подготовка</a:t>
            </a:r>
          </a:p>
        </p:txBody>
      </p:sp>
      <p:pic>
        <p:nvPicPr>
          <p:cNvPr id="3" name="Рисунок 2" descr="IMG_8547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3438" y="2786058"/>
            <a:ext cx="4367879" cy="3276872"/>
          </a:xfrm>
          <a:prstGeom prst="rect">
            <a:avLst/>
          </a:prstGeom>
        </p:spPr>
      </p:pic>
      <p:pic>
        <p:nvPicPr>
          <p:cNvPr id="4" name="Рисунок 3" descr="IMG_8541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844" y="2786058"/>
            <a:ext cx="4427128" cy="3320346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14480" y="1000108"/>
            <a:ext cx="609737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2400" dirty="0"/>
              <a:t> </a:t>
            </a:r>
            <a:r>
              <a:rPr lang="ru-RU" sz="2400" dirty="0">
                <a:solidFill>
                  <a:srgbClr val="FFFF00"/>
                </a:solidFill>
              </a:rPr>
              <a:t>Участие в районном турнире по «</a:t>
            </a:r>
            <a:r>
              <a:rPr lang="ru-RU" sz="2400" dirty="0" err="1">
                <a:solidFill>
                  <a:srgbClr val="FFFF00"/>
                </a:solidFill>
              </a:rPr>
              <a:t>Лазертагу</a:t>
            </a:r>
            <a:r>
              <a:rPr lang="ru-RU" sz="2400" dirty="0">
                <a:solidFill>
                  <a:srgbClr val="FFFF00"/>
                </a:solidFill>
              </a:rPr>
              <a:t>»</a:t>
            </a:r>
          </a:p>
          <a:p>
            <a:pPr algn="ctr"/>
            <a:r>
              <a:rPr lang="ru-RU" sz="2400" dirty="0">
                <a:solidFill>
                  <a:srgbClr val="FFFF00"/>
                </a:solidFill>
              </a:rPr>
              <a:t>Среди школьных команд</a:t>
            </a:r>
          </a:p>
        </p:txBody>
      </p:sp>
      <p:pic>
        <p:nvPicPr>
          <p:cNvPr id="3" name="Рисунок 2" descr="IMG_8547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3438" y="2786539"/>
            <a:ext cx="4367879" cy="3275909"/>
          </a:xfrm>
          <a:prstGeom prst="rect">
            <a:avLst/>
          </a:prstGeom>
        </p:spPr>
      </p:pic>
      <p:pic>
        <p:nvPicPr>
          <p:cNvPr id="4" name="Рисунок 3" descr="IMG_8541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844" y="2786058"/>
            <a:ext cx="4427128" cy="3320346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00298" y="1214422"/>
            <a:ext cx="481086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2400" dirty="0"/>
              <a:t> </a:t>
            </a:r>
            <a:r>
              <a:rPr lang="ru-RU" sz="24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Почетный караул у «Вечного Огня»</a:t>
            </a:r>
          </a:p>
        </p:txBody>
      </p:sp>
      <p:pic>
        <p:nvPicPr>
          <p:cNvPr id="3" name="Рисунок 2" descr="IMG_8547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844" y="2857841"/>
            <a:ext cx="4367954" cy="3275275"/>
          </a:xfrm>
          <a:prstGeom prst="rect">
            <a:avLst/>
          </a:prstGeom>
        </p:spPr>
      </p:pic>
      <p:pic>
        <p:nvPicPr>
          <p:cNvPr id="4" name="Рисунок 3" descr="IMG_8541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2857846"/>
            <a:ext cx="4427128" cy="3319646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00364" y="1142984"/>
            <a:ext cx="363048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2400" dirty="0"/>
              <a:t> </a:t>
            </a:r>
            <a:r>
              <a:rPr lang="ru-RU" sz="24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Просмотр фильмов о ВОВ</a:t>
            </a:r>
          </a:p>
        </p:txBody>
      </p:sp>
      <p:pic>
        <p:nvPicPr>
          <p:cNvPr id="3" name="Рисунок 2" descr="IMG_8547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844" y="2857841"/>
            <a:ext cx="4367954" cy="3275275"/>
          </a:xfrm>
          <a:prstGeom prst="rect">
            <a:avLst/>
          </a:prstGeom>
        </p:spPr>
      </p:pic>
      <p:pic>
        <p:nvPicPr>
          <p:cNvPr id="4" name="Рисунок 3" descr="IMG_8541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2857496"/>
            <a:ext cx="4427128" cy="3286147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IMG_8060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7224" y="714356"/>
            <a:ext cx="7500990" cy="562574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7158" y="928670"/>
            <a:ext cx="8509701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Юнармейцы принимали  участие в   акции,</a:t>
            </a:r>
          </a:p>
          <a:p>
            <a:pPr algn="ctr"/>
            <a:r>
              <a:rPr lang="ru-RU" sz="24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посвященной памяти героям – землякам ВОВ </a:t>
            </a:r>
          </a:p>
        </p:txBody>
      </p:sp>
      <p:pic>
        <p:nvPicPr>
          <p:cNvPr id="6" name="Рисунок 5" descr="IMG_804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577" y="3071810"/>
            <a:ext cx="4380063" cy="3286148"/>
          </a:xfrm>
          <a:prstGeom prst="rect">
            <a:avLst/>
          </a:prstGeom>
        </p:spPr>
      </p:pic>
      <p:pic>
        <p:nvPicPr>
          <p:cNvPr id="7" name="Рисунок 6" descr="IMG_8057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3071810"/>
            <a:ext cx="4381530" cy="328614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8662" y="571480"/>
            <a:ext cx="731213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24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У  мемориала  Памяти воинов – чекистов Д. </a:t>
            </a:r>
            <a:r>
              <a:rPr lang="ru-RU" sz="2400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Хлуднево</a:t>
            </a:r>
            <a:r>
              <a:rPr lang="ru-RU" sz="24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</a:p>
          <a:p>
            <a:pPr algn="ctr"/>
            <a:r>
              <a:rPr lang="ru-RU" sz="24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Юнармейцы принимали  участие в   митинге, </a:t>
            </a:r>
          </a:p>
          <a:p>
            <a:pPr algn="ctr"/>
            <a:r>
              <a:rPr lang="ru-RU" sz="24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посвященному подвигу лыжников-чекистов, </a:t>
            </a:r>
          </a:p>
          <a:p>
            <a:pPr algn="ctr"/>
            <a:r>
              <a:rPr lang="ru-RU" sz="24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совершивших свой подвиг под деревней </a:t>
            </a:r>
            <a:r>
              <a:rPr lang="ru-RU" sz="2400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Хлуднево</a:t>
            </a:r>
            <a:r>
              <a:rPr lang="ru-RU" sz="24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endParaRPr lang="ru-RU" sz="2400" b="1" cap="none" spc="0" dirty="0">
              <a:ln/>
              <a:solidFill>
                <a:schemeClr val="accent3">
                  <a:lumMod val="60000"/>
                  <a:lumOff val="40000"/>
                </a:schemeClr>
              </a:solidFill>
              <a:effectLst/>
            </a:endParaRPr>
          </a:p>
        </p:txBody>
      </p:sp>
      <p:pic>
        <p:nvPicPr>
          <p:cNvPr id="3" name="Рисунок 2" descr="IMG_83811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07" y="2786057"/>
            <a:ext cx="4386342" cy="3289757"/>
          </a:xfrm>
          <a:prstGeom prst="rect">
            <a:avLst/>
          </a:prstGeom>
        </p:spPr>
      </p:pic>
      <p:pic>
        <p:nvPicPr>
          <p:cNvPr id="4" name="Рисунок 3" descr="IMG_839311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3438" y="2786058"/>
            <a:ext cx="4381530" cy="328614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00166" y="428604"/>
            <a:ext cx="6603538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24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У Братской могилы воинам - освободителям </a:t>
            </a:r>
          </a:p>
          <a:p>
            <a:pPr algn="ctr"/>
            <a:r>
              <a:rPr lang="ru-RU" sz="24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п.Думиничи Юнармейцы принимали </a:t>
            </a:r>
          </a:p>
          <a:p>
            <a:pPr algn="ctr"/>
            <a:r>
              <a:rPr lang="ru-RU" sz="24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участие в   митинге, посвященном  </a:t>
            </a:r>
          </a:p>
          <a:p>
            <a:pPr algn="ctr"/>
            <a:r>
              <a:rPr lang="ru-RU" sz="24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освобождению п. Думиничи и ряда населенных </a:t>
            </a:r>
          </a:p>
          <a:p>
            <a:pPr algn="ctr"/>
            <a:r>
              <a:rPr lang="ru-RU" sz="24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пунктов от </a:t>
            </a:r>
            <a:r>
              <a:rPr lang="ru-RU" sz="2400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немецко</a:t>
            </a:r>
            <a:r>
              <a:rPr lang="ru-RU" sz="24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- </a:t>
            </a:r>
            <a:r>
              <a:rPr lang="ru-RU" sz="2400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фашистких</a:t>
            </a:r>
            <a:r>
              <a:rPr lang="ru-RU" sz="24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захватчиков</a:t>
            </a:r>
          </a:p>
          <a:p>
            <a:pPr algn="ctr"/>
            <a:endParaRPr lang="ru-RU" sz="24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" name="Рисунок 2" descr="IMG_8547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3438" y="2750339"/>
            <a:ext cx="4381530" cy="3286147"/>
          </a:xfrm>
          <a:prstGeom prst="rect">
            <a:avLst/>
          </a:prstGeom>
        </p:spPr>
      </p:pic>
      <p:pic>
        <p:nvPicPr>
          <p:cNvPr id="4" name="Рисунок 3" descr="IMG_8541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844" y="2714620"/>
            <a:ext cx="4429156" cy="332186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571480"/>
            <a:ext cx="840435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24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Юнармейцы принимали  </a:t>
            </a:r>
          </a:p>
          <a:p>
            <a:pPr algn="ctr"/>
            <a:r>
              <a:rPr lang="ru-RU" sz="24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участие в мероприятии, посвященному Международному Дню</a:t>
            </a:r>
          </a:p>
          <a:p>
            <a:pPr algn="ctr"/>
            <a:r>
              <a:rPr lang="ru-RU" sz="24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освобождения узников фашистских концлагерей </a:t>
            </a:r>
          </a:p>
        </p:txBody>
      </p:sp>
      <p:pic>
        <p:nvPicPr>
          <p:cNvPr id="3" name="Рисунок 2" descr="IMG_8547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3438" y="2732480"/>
            <a:ext cx="4381530" cy="3286147"/>
          </a:xfrm>
          <a:prstGeom prst="rect">
            <a:avLst/>
          </a:prstGeom>
        </p:spPr>
      </p:pic>
      <p:pic>
        <p:nvPicPr>
          <p:cNvPr id="4" name="Рисунок 3" descr="IMG_8541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844" y="2714620"/>
            <a:ext cx="4429156" cy="332186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43042" y="1071546"/>
            <a:ext cx="616700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2400" dirty="0"/>
              <a:t> </a:t>
            </a:r>
            <a:r>
              <a:rPr lang="ru-RU" sz="2400" dirty="0">
                <a:solidFill>
                  <a:srgbClr val="FFFF00"/>
                </a:solidFill>
              </a:rPr>
              <a:t>Участие в областном турнире по «</a:t>
            </a:r>
            <a:r>
              <a:rPr lang="ru-RU" sz="2400" dirty="0" err="1">
                <a:solidFill>
                  <a:srgbClr val="FFFF00"/>
                </a:solidFill>
              </a:rPr>
              <a:t>Лазертагу</a:t>
            </a:r>
            <a:r>
              <a:rPr lang="ru-RU" sz="2400" dirty="0">
                <a:solidFill>
                  <a:srgbClr val="FFFF00"/>
                </a:solidFill>
              </a:rPr>
              <a:t>»</a:t>
            </a:r>
          </a:p>
        </p:txBody>
      </p:sp>
      <p:pic>
        <p:nvPicPr>
          <p:cNvPr id="3" name="Рисунок 2" descr="IMG_8547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3438" y="2723651"/>
            <a:ext cx="4381530" cy="3286147"/>
          </a:xfrm>
          <a:prstGeom prst="rect">
            <a:avLst/>
          </a:prstGeom>
        </p:spPr>
      </p:pic>
      <p:pic>
        <p:nvPicPr>
          <p:cNvPr id="4" name="Рисунок 3" descr="IMG_8541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122" y="2714620"/>
            <a:ext cx="4428600" cy="332186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00166" y="1000108"/>
            <a:ext cx="593887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2400" dirty="0"/>
              <a:t> </a:t>
            </a:r>
            <a:r>
              <a:rPr lang="ru-RU" sz="24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Уборка памятников воинских захоронений </a:t>
            </a:r>
          </a:p>
          <a:p>
            <a:pPr algn="ctr"/>
            <a:r>
              <a:rPr lang="ru-RU" sz="24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в  д. </a:t>
            </a:r>
            <a:r>
              <a:rPr lang="ru-RU" sz="2400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Лутовня</a:t>
            </a:r>
            <a:endParaRPr lang="ru-RU" sz="24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" name="Рисунок 2" descr="IMG_8547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3438" y="2723550"/>
            <a:ext cx="4381530" cy="3286147"/>
          </a:xfrm>
          <a:prstGeom prst="rect">
            <a:avLst/>
          </a:prstGeom>
        </p:spPr>
      </p:pic>
      <p:pic>
        <p:nvPicPr>
          <p:cNvPr id="4" name="Рисунок 3" descr="IMG_8541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844" y="2714620"/>
            <a:ext cx="4429156" cy="3321867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14480" y="1000108"/>
            <a:ext cx="593489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24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Участие в акции «Горсть Памяти», </a:t>
            </a:r>
          </a:p>
          <a:p>
            <a:pPr algn="ctr"/>
            <a:r>
              <a:rPr lang="ru-RU" sz="24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посвященной памяти погибшим в годы ВОВ</a:t>
            </a:r>
          </a:p>
        </p:txBody>
      </p:sp>
      <p:pic>
        <p:nvPicPr>
          <p:cNvPr id="3" name="Рисунок 2" descr="IMG_8547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3438" y="2715030"/>
            <a:ext cx="4381530" cy="3286147"/>
          </a:xfrm>
          <a:prstGeom prst="rect">
            <a:avLst/>
          </a:prstGeom>
        </p:spPr>
      </p:pic>
      <p:pic>
        <p:nvPicPr>
          <p:cNvPr id="4" name="Рисунок 3" descr="IMG_8541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490" y="2714620"/>
            <a:ext cx="4427864" cy="3321867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43042" y="1214422"/>
            <a:ext cx="594528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2400" dirty="0"/>
              <a:t> </a:t>
            </a:r>
            <a:r>
              <a:rPr lang="ru-RU" sz="24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9 мая - приняли участие в Параде Победы</a:t>
            </a:r>
          </a:p>
        </p:txBody>
      </p:sp>
      <p:pic>
        <p:nvPicPr>
          <p:cNvPr id="3" name="Рисунок 2" descr="IMG_8547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4876" y="2714620"/>
            <a:ext cx="4429124" cy="3321844"/>
          </a:xfrm>
          <a:prstGeom prst="rect">
            <a:avLst/>
          </a:prstGeom>
        </p:spPr>
      </p:pic>
      <p:pic>
        <p:nvPicPr>
          <p:cNvPr id="4" name="Рисунок 3" descr="IMG_8541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311" y="2714970"/>
            <a:ext cx="4428222" cy="332116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</TotalTime>
  <Words>167</Words>
  <Application>Microsoft Office PowerPoint</Application>
  <PresentationFormat>Экран (4:3)</PresentationFormat>
  <Paragraphs>34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8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Борис</dc:creator>
  <cp:lastModifiedBy>Феофан Феофанов</cp:lastModifiedBy>
  <cp:revision>29</cp:revision>
  <dcterms:created xsi:type="dcterms:W3CDTF">2018-12-05T10:57:43Z</dcterms:created>
  <dcterms:modified xsi:type="dcterms:W3CDTF">2020-01-15T13:53:51Z</dcterms:modified>
</cp:coreProperties>
</file>