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57" r:id="rId4"/>
    <p:sldId id="258" r:id="rId5"/>
    <p:sldId id="259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8" r:id="rId17"/>
    <p:sldId id="281" r:id="rId18"/>
    <p:sldId id="282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719938-7EC7-4061-AB2A-E8FC2710313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439031-7A17-4581-89FD-E552F8F6E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31\Desktop\Emble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857892"/>
            <a:ext cx="547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Отчет о проделанной работе за 2018-2019 </a:t>
            </a:r>
            <a:r>
              <a:rPr lang="ru-RU" sz="2000" dirty="0" err="1">
                <a:solidFill>
                  <a:schemeClr val="bg1"/>
                </a:solidFill>
              </a:rPr>
              <a:t>гг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0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125_1424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000396" cy="4000528"/>
          </a:xfrm>
          <a:prstGeom prst="rect">
            <a:avLst/>
          </a:prstGeom>
        </p:spPr>
      </p:pic>
      <p:pic>
        <p:nvPicPr>
          <p:cNvPr id="3" name="Рисунок 2" descr="IMG_20190117_142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214290"/>
            <a:ext cx="4786328" cy="6381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357694"/>
            <a:ext cx="21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школьном музее.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5643578"/>
            <a:ext cx="2563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Подготовка гирлянды </a:t>
            </a:r>
          </a:p>
          <a:p>
            <a:r>
              <a:rPr lang="ru-RU" dirty="0"/>
              <a:t>на возложение к Дню </a:t>
            </a:r>
          </a:p>
          <a:p>
            <a:r>
              <a:rPr lang="ru-RU" dirty="0"/>
              <a:t>освобождения района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208_1404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4714908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5500702"/>
            <a:ext cx="291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Областные соревнования </a:t>
            </a:r>
          </a:p>
          <a:p>
            <a:r>
              <a:rPr lang="ru-RU" dirty="0"/>
              <a:t>по стрельбе: Копейкин Д, </a:t>
            </a:r>
          </a:p>
          <a:p>
            <a:r>
              <a:rPr lang="ru-RU" dirty="0"/>
              <a:t>Конюхов Д., </a:t>
            </a:r>
            <a:r>
              <a:rPr lang="ru-RU" dirty="0" err="1"/>
              <a:t>Деминский</a:t>
            </a:r>
            <a:r>
              <a:rPr lang="ru-RU" dirty="0"/>
              <a:t> 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0"/>
            <a:ext cx="2449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Рыцарский турнир,</a:t>
            </a:r>
          </a:p>
          <a:p>
            <a:pPr algn="ctr"/>
            <a:r>
              <a:rPr lang="ru-RU" sz="2000" dirty="0"/>
              <a:t> посвященный </a:t>
            </a:r>
          </a:p>
          <a:p>
            <a:pPr algn="ctr"/>
            <a:r>
              <a:rPr lang="ru-RU" sz="2000" dirty="0"/>
              <a:t>Дню защитников</a:t>
            </a:r>
          </a:p>
        </p:txBody>
      </p:sp>
      <p:pic>
        <p:nvPicPr>
          <p:cNvPr id="4" name="Picture 2" descr="C:\Users\Учитель31\Desktop\школа 2018-2019 гг\воспитательные мероприятия 2018-2019\февраль 2019\д защитника отечества\фото аты-баты\DSC05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90" y="2000240"/>
            <a:ext cx="3117708" cy="2071702"/>
          </a:xfrm>
          <a:prstGeom prst="rect">
            <a:avLst/>
          </a:prstGeom>
          <a:noFill/>
        </p:spPr>
      </p:pic>
      <p:pic>
        <p:nvPicPr>
          <p:cNvPr id="5" name="Picture 2" descr="C:\Users\Учитель31\Desktop\школа 2018-2019 гг\воспитательные мероприятия 2018-2019\февраль 2019\д защитника отечества\фото аты-баты\DSC05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857364"/>
            <a:ext cx="3440229" cy="2286016"/>
          </a:xfrm>
          <a:prstGeom prst="rect">
            <a:avLst/>
          </a:prstGeom>
          <a:noFill/>
        </p:spPr>
      </p:pic>
      <p:pic>
        <p:nvPicPr>
          <p:cNvPr id="6" name="Picture 2" descr="C:\Users\Учитель31\Desktop\школа 2018-2019 гг\воспитательные мероприятия 2018-2019\февраль 2019\д защитника отечества\фото аты-баты\DSC054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6" y="4286256"/>
            <a:ext cx="2928958" cy="2286016"/>
          </a:xfrm>
          <a:prstGeom prst="rect">
            <a:avLst/>
          </a:prstGeom>
          <a:noFill/>
        </p:spPr>
      </p:pic>
      <p:pic>
        <p:nvPicPr>
          <p:cNvPr id="7" name="Picture 2" descr="C:\Users\Учитель31\Desktop\школа 2018-2019 гг\воспитательные мероприятия 2018-2019\февраль 2019\д защитника отечества\фото аты-баты\DSC054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3050489" cy="2349521"/>
          </a:xfrm>
          <a:prstGeom prst="rect">
            <a:avLst/>
          </a:prstGeom>
          <a:noFill/>
        </p:spPr>
      </p:pic>
      <p:pic>
        <p:nvPicPr>
          <p:cNvPr id="8" name="Picture 2" descr="C:\Users\Учитель31\Desktop\школа 2018-2019 гг\воспитательные мероприятия 2018-2019\февраль 2019\вечер встречи выпуск\DSC053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14290"/>
            <a:ext cx="1954894" cy="1928826"/>
          </a:xfrm>
          <a:prstGeom prst="rect">
            <a:avLst/>
          </a:prstGeom>
          <a:noFill/>
        </p:spPr>
      </p:pic>
      <p:pic>
        <p:nvPicPr>
          <p:cNvPr id="9" name="Picture 2" descr="C:\Users\Учитель31\Desktop\школа 2018-2019 гг\воспитательные мероприятия 2018-2019\февраль 2019\д защитника отечества\фото аты-баты\DSC055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256"/>
            <a:ext cx="2571735" cy="2359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31\Desktop\школа 2018-2019 гг\ИЗО юный художник\DSC054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4000" cy="5302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6143644"/>
            <a:ext cx="594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Конкурс рисунков «Наша армия» юнармеец Епищева 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7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857232"/>
            <a:ext cx="7786742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6792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Юнармейский отряд «Новое поколение»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6"/>
            <a:ext cx="4622810" cy="30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2357430"/>
            <a:ext cx="3032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Соревнования </a:t>
            </a:r>
          </a:p>
          <a:p>
            <a:r>
              <a:rPr lang="ru-RU" sz="2800" dirty="0"/>
              <a:t>по мини-футболу</a:t>
            </a:r>
          </a:p>
        </p:txBody>
      </p:sp>
      <p:pic>
        <p:nvPicPr>
          <p:cNvPr id="4" name="Рисунок 3" descr="DSC047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857628"/>
            <a:ext cx="3819449" cy="2538005"/>
          </a:xfrm>
          <a:prstGeom prst="rect">
            <a:avLst/>
          </a:prstGeom>
        </p:spPr>
      </p:pic>
      <p:pic>
        <p:nvPicPr>
          <p:cNvPr id="5" name="Рисунок 4" descr="DSC048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786190"/>
            <a:ext cx="3880451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5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422" y="2928934"/>
            <a:ext cx="5324549" cy="353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29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Встреча губернатора Калужской области Артамонова А.Д.</a:t>
            </a:r>
          </a:p>
        </p:txBody>
      </p:sp>
      <p:pic>
        <p:nvPicPr>
          <p:cNvPr id="4" name="Рисунок 3" descr="DSC065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142984"/>
            <a:ext cx="3786214" cy="2515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920880" cy="1080120"/>
          </a:xfrm>
        </p:spPr>
        <p:txBody>
          <a:bodyPr>
            <a:normAutofit/>
          </a:bodyPr>
          <a:lstStyle/>
          <a:p>
            <a:r>
              <a:rPr lang="ru-RU" sz="1800" dirty="0"/>
              <a:t>Муниципальное казенное основное общеобразовательное учреждение «</a:t>
            </a:r>
            <a:r>
              <a:rPr lang="ru-RU" sz="1800" dirty="0" err="1"/>
              <a:t>Дворцовская</a:t>
            </a:r>
            <a:r>
              <a:rPr lang="ru-RU" sz="1800" dirty="0"/>
              <a:t> основная общеобразовательная школа»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>
                <a:cs typeface="Aharoni" pitchFamily="2" charset="-79"/>
              </a:rPr>
              <a:t>Юнармейский отряд </a:t>
            </a:r>
            <a:br>
              <a:rPr lang="ru-RU" dirty="0">
                <a:cs typeface="Aharoni" pitchFamily="2" charset="-79"/>
              </a:rPr>
            </a:br>
            <a:r>
              <a:rPr lang="ru-RU" dirty="0">
                <a:cs typeface="Aharoni" pitchFamily="2" charset="-79"/>
              </a:rPr>
              <a:t>«Новое поколение»</a:t>
            </a:r>
          </a:p>
        </p:txBody>
      </p:sp>
      <p:pic>
        <p:nvPicPr>
          <p:cNvPr id="5" name="Рисунок 4" descr="DSC050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3284984"/>
            <a:ext cx="5713272" cy="3302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772816"/>
            <a:ext cx="7957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«Новое поколение»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21481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с. Дворцы, Дзержинский район, Калужская область</a:t>
            </a:r>
          </a:p>
          <a:p>
            <a:pPr algn="r"/>
            <a:r>
              <a:rPr lang="ru-RU" i="1" dirty="0"/>
              <a:t>Руководитель юнармейского отряда Коваль Светлана Валерьевна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509_1054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642918"/>
            <a:ext cx="8410364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30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Участие в акции «Бессмертный полк» и митинге ко Дню Победы.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04_1017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4786346" cy="6381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371475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</a:t>
            </a:r>
            <a:r>
              <a:rPr lang="ru-RU" i="1" dirty="0"/>
              <a:t>Встреча юнармейцев Башкировой Ани и Епищевой Дарьи с сестрой Василия Токарева, погибшего в годы</a:t>
            </a:r>
          </a:p>
          <a:p>
            <a:r>
              <a:rPr lang="ru-RU" i="1" dirty="0"/>
              <a:t> Великой Отечественной</a:t>
            </a:r>
          </a:p>
          <a:p>
            <a:r>
              <a:rPr lang="ru-RU" i="1" dirty="0"/>
              <a:t> войны </a:t>
            </a:r>
            <a:r>
              <a:rPr lang="ru-RU" b="1" i="1" dirty="0" err="1"/>
              <a:t>Ёлкиной</a:t>
            </a:r>
            <a:r>
              <a:rPr lang="ru-RU" b="1" i="1" dirty="0"/>
              <a:t> Анной Ивановной</a:t>
            </a:r>
            <a:r>
              <a:rPr lang="ru-RU" i="1" dirty="0"/>
              <a:t>. Дар школьному музею материалов о нем.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2_1502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14290"/>
            <a:ext cx="4857752" cy="6477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000504"/>
            <a:ext cx="3786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/>
              <a:t>Встреча юнармейцев и активистов школьного музея Боевой славы с  </a:t>
            </a:r>
            <a:r>
              <a:rPr lang="ru-RU" b="1" i="1" dirty="0"/>
              <a:t>Анистратовым Игорем Анатольевичем, участником поисковых работ</a:t>
            </a:r>
            <a:r>
              <a:rPr lang="ru-RU" i="1" dirty="0"/>
              <a:t>. Дар школьному музею найденных на местах </a:t>
            </a:r>
            <a:r>
              <a:rPr lang="ru-RU" i="1"/>
              <a:t>боев  предметов.</a:t>
            </a:r>
            <a:endParaRPr lang="ru-RU" dirty="0"/>
          </a:p>
        </p:txBody>
      </p:sp>
      <p:pic>
        <p:nvPicPr>
          <p:cNvPr id="4" name="Рисунок 3" descr="IMG_20180912_1559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290"/>
            <a:ext cx="2857520" cy="38100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207_1004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357826"/>
            <a:ext cx="316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Посвящение в юнармейцы. </a:t>
            </a:r>
          </a:p>
          <a:p>
            <a:r>
              <a:rPr lang="ru-RU" dirty="0"/>
              <a:t>День защитников Отечества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125_1316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4857766" cy="6477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7994" y="714356"/>
            <a:ext cx="367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Кинолекторий, посвященный </a:t>
            </a:r>
          </a:p>
          <a:p>
            <a:r>
              <a:rPr lang="ru-RU" dirty="0"/>
              <a:t>Дню освобождения Калужской</a:t>
            </a:r>
          </a:p>
          <a:p>
            <a:r>
              <a:rPr lang="ru-RU" dirty="0"/>
              <a:t> области от немецко-фашистских</a:t>
            </a:r>
          </a:p>
          <a:p>
            <a:r>
              <a:rPr lang="ru-RU" dirty="0"/>
              <a:t>захватчиков. Герасимова Е.К.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0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9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9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773</TotalTime>
  <Words>201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Black</vt:lpstr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PowerPoint</vt:lpstr>
      <vt:lpstr>Юнармейский отряд  «Новое поколение»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Юнармейский отряд  «Новое поколение»</dc:title>
  <dc:creator>Светлана</dc:creator>
  <cp:lastModifiedBy>Феофан Феофанов</cp:lastModifiedBy>
  <cp:revision>79</cp:revision>
  <dcterms:created xsi:type="dcterms:W3CDTF">2019-02-10T05:50:05Z</dcterms:created>
  <dcterms:modified xsi:type="dcterms:W3CDTF">2020-01-22T13:38:02Z</dcterms:modified>
</cp:coreProperties>
</file>