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256" r:id="rId2"/>
    <p:sldId id="327" r:id="rId3"/>
    <p:sldId id="359" r:id="rId4"/>
    <p:sldId id="328" r:id="rId5"/>
    <p:sldId id="329" r:id="rId6"/>
    <p:sldId id="330" r:id="rId7"/>
    <p:sldId id="331" r:id="rId8"/>
    <p:sldId id="333" r:id="rId9"/>
    <p:sldId id="332" r:id="rId10"/>
    <p:sldId id="362" r:id="rId11"/>
    <p:sldId id="361" r:id="rId12"/>
    <p:sldId id="360" r:id="rId13"/>
    <p:sldId id="334" r:id="rId14"/>
    <p:sldId id="335" r:id="rId15"/>
    <p:sldId id="336" r:id="rId16"/>
    <p:sldId id="257" r:id="rId17"/>
    <p:sldId id="318" r:id="rId18"/>
    <p:sldId id="319" r:id="rId19"/>
    <p:sldId id="338" r:id="rId20"/>
    <p:sldId id="337" r:id="rId21"/>
    <p:sldId id="339" r:id="rId22"/>
    <p:sldId id="341" r:id="rId23"/>
    <p:sldId id="340" r:id="rId24"/>
    <p:sldId id="344" r:id="rId25"/>
    <p:sldId id="343" r:id="rId26"/>
    <p:sldId id="342" r:id="rId27"/>
    <p:sldId id="310" r:id="rId28"/>
    <p:sldId id="355" r:id="rId29"/>
    <p:sldId id="356" r:id="rId30"/>
    <p:sldId id="358" r:id="rId31"/>
    <p:sldId id="357" r:id="rId32"/>
    <p:sldId id="366" r:id="rId33"/>
    <p:sldId id="365" r:id="rId34"/>
    <p:sldId id="311" r:id="rId35"/>
    <p:sldId id="322" r:id="rId36"/>
    <p:sldId id="320" r:id="rId37"/>
    <p:sldId id="321" r:id="rId38"/>
    <p:sldId id="309" r:id="rId39"/>
    <p:sldId id="324" r:id="rId40"/>
    <p:sldId id="326" r:id="rId41"/>
    <p:sldId id="353" r:id="rId42"/>
    <p:sldId id="354" r:id="rId43"/>
    <p:sldId id="371" r:id="rId44"/>
    <p:sldId id="376" r:id="rId45"/>
    <p:sldId id="308" r:id="rId46"/>
    <p:sldId id="351" r:id="rId47"/>
    <p:sldId id="352" r:id="rId48"/>
    <p:sldId id="306" r:id="rId49"/>
    <p:sldId id="350" r:id="rId50"/>
    <p:sldId id="370" r:id="rId51"/>
    <p:sldId id="374" r:id="rId52"/>
    <p:sldId id="317" r:id="rId53"/>
    <p:sldId id="346" r:id="rId54"/>
    <p:sldId id="349" r:id="rId55"/>
    <p:sldId id="348" r:id="rId56"/>
    <p:sldId id="372" r:id="rId57"/>
    <p:sldId id="375" r:id="rId58"/>
    <p:sldId id="377" r:id="rId59"/>
    <p:sldId id="307" r:id="rId60"/>
    <p:sldId id="316" r:id="rId61"/>
    <p:sldId id="315" r:id="rId62"/>
    <p:sldId id="314" r:id="rId63"/>
    <p:sldId id="345" r:id="rId64"/>
    <p:sldId id="373" r:id="rId65"/>
    <p:sldId id="312" r:id="rId66"/>
    <p:sldId id="367" r:id="rId67"/>
    <p:sldId id="369" r:id="rId68"/>
    <p:sldId id="258" r:id="rId69"/>
    <p:sldId id="300" r:id="rId70"/>
    <p:sldId id="302" r:id="rId71"/>
    <p:sldId id="272" r:id="rId72"/>
    <p:sldId id="294" r:id="rId73"/>
    <p:sldId id="378" r:id="rId74"/>
    <p:sldId id="279" r:id="rId75"/>
    <p:sldId id="298" r:id="rId76"/>
    <p:sldId id="276" r:id="rId77"/>
    <p:sldId id="286" r:id="rId78"/>
    <p:sldId id="280" r:id="rId79"/>
    <p:sldId id="285" r:id="rId80"/>
    <p:sldId id="303" r:id="rId81"/>
    <p:sldId id="304" r:id="rId8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8675781-76F8-4EAB-8EB7-C39CD255AE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48BFDC6-0CB8-4AC8-9457-83E6FF1C62C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D78843-78AE-4CF5-B392-11DC679D8A7C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CB074225-0034-40F0-8DE0-53F954A48E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932002C6-2A2E-4558-B9D4-6C8A209457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A58721-F963-4FF5-88DF-3D4762CA42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49E958-AA0E-4A8A-A26C-4C06AB1EE9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A16574-0ED7-46A1-A772-BE7FC77C603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>
            <a:extLst>
              <a:ext uri="{FF2B5EF4-FFF2-40B4-BE49-F238E27FC236}">
                <a16:creationId xmlns:a16="http://schemas.microsoft.com/office/drawing/2014/main" id="{502A403B-65AC-466F-8654-AECAD3C363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Заметки 2">
            <a:extLst>
              <a:ext uri="{FF2B5EF4-FFF2-40B4-BE49-F238E27FC236}">
                <a16:creationId xmlns:a16="http://schemas.microsoft.com/office/drawing/2014/main" id="{86E7F97E-675C-49DC-A1F2-4D3B530644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00356" name="Номер слайда 3">
            <a:extLst>
              <a:ext uri="{FF2B5EF4-FFF2-40B4-BE49-F238E27FC236}">
                <a16:creationId xmlns:a16="http://schemas.microsoft.com/office/drawing/2014/main" id="{FC84E39D-B306-44E7-9E9A-4B41B503F7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1BCE70C-C82E-4718-9FDC-BF3D969E5F6B}" type="slidenum">
              <a:rPr lang="ru-RU" altLang="ru-RU"/>
              <a:pPr eaLnBrk="1" hangingPunct="1"/>
              <a:t>53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3DFC19-D99C-4905-BCEE-B2B5A39E6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E89CF-6A6A-40D6-AF43-4C62092F95F0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322C86-0AAF-42F4-9442-C349E770A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93D12A-7A28-4AFB-8945-8F7D7FC1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67FD4-BDC9-48B5-92AC-BDC02FC474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058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3681CC-D871-4332-A0C9-394598DFF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867E4-6B7C-45BD-928A-C19F1556E300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022284-DC87-499D-8969-3AC0E224F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C01150-4FDB-496C-83E7-671DA801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E6C58-F6E6-459E-8C9F-F0476DE78F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990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760CB7-7566-4BCC-80B9-0BBBF914B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99A83-C04C-418B-AE8B-DD57615287C4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E91490-439B-45E7-B57D-1054E0328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7B8BFB-A5C9-443A-B4D9-58B23C7FE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8EDFA-A9F9-47BA-8BB5-C2181AA501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7163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A2BB71-C24A-400D-8455-DE5582997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A4A2F-809E-4E11-B744-FF7BAB353360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75FF13-DECA-4D3C-8E8E-52A746801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39BAAB-C240-42D7-A54B-84FFD425E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F1E1D-33F7-4E6F-8B29-4C4F68B8B7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318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AEA694-6A65-4C71-92CC-DCD005AC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ED995-138F-4372-801E-8A458D77B1D5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E2855A-E1CB-4005-B70B-FEBCACD4E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A09F3-DF87-484A-914F-7DDF8FB02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39850-73B0-488E-A193-AAC1AA7AF0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222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2AED522-7E90-4194-89CD-CC501D61C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2A7E7-3722-4166-A565-52B4E14DEAC1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044CEB7-1A12-46BD-B639-22D89250C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8DB3F70-C0A8-4CE2-B665-5FB851796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912FD-6E60-406A-B6DB-CEE7AFD896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176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6C6FE9EE-EE8D-4857-88B9-AB18AA170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2E5AF-69B0-49B6-B451-26ADC255F7A6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3AC2E5F1-8689-4442-8002-8F55DC53C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612CF520-83DC-4689-BD7D-DCB4A37A9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B3ECD-1B35-490C-A74A-681C8820B1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736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BCE56FA8-EBDB-41D5-911F-460C8FE5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16E3F-DF4A-4125-B097-0452DA20D1C8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258E802B-384A-446F-B3AC-8B170762C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3D68B6C7-5B25-4E93-B193-1D2F1AF10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C8ED6-4C2F-4454-93B7-09B037A535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557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754DBE34-C8B5-4615-8D36-A25372472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A5709-3D7C-42A9-9636-307490979904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9665356C-2EB4-46AE-9F19-AEADBFBD0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A60DA1DC-E2A5-4616-ACE2-F8E735BC7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7196D-AE6D-4E76-8B65-AB01FFE4DA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1331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679EB2B-B058-47C6-A01C-69F36ABF6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A231D-4071-4203-BF5C-F8F00C59C98D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7AF421E-23CB-40FB-9E01-7D1AD39D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AB55824-F3ED-47A7-ADCF-5816D3069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398C4-3E6B-4457-8156-BC86B5CAF9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175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CCF18F0-36D3-4AE5-BF68-B5EC612A6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5A9B-BA8D-4DD8-9116-73628EB67354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D8D19DD-1855-40C4-B7DA-1F8EF80F4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275C3A5-AF56-4347-8091-3449BE58A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A6531-D23E-4C4B-996F-DC1164AECF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284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1692DD09-D8C5-4C77-AAFC-CABF997202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739BF6C0-7201-44FB-A592-3DD62A8D7C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5A3E9C-B738-410F-A95A-18C5AD7B2E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670245-1DCD-463E-AC47-BD2210E87867}" type="datetimeFigureOut">
              <a:rPr lang="ru-RU"/>
              <a:pPr>
                <a:defRPr/>
              </a:pPr>
              <a:t>03.02.2020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4C5617-4E4F-4015-8851-086ACB34F8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802403-CF95-4BB2-A443-E0089AA4D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51D3ACE-DB27-4AB3-BC9C-73B4397E2BD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7" Type="http://schemas.openxmlformats.org/officeDocument/2006/relationships/image" Target="../media/image9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3" Type="http://schemas.openxmlformats.org/officeDocument/2006/relationships/image" Target="../media/image100.jpeg"/><Relationship Id="rId7" Type="http://schemas.openxmlformats.org/officeDocument/2006/relationships/image" Target="../media/image10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7" Type="http://schemas.openxmlformats.org/officeDocument/2006/relationships/image" Target="../media/image1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jpeg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7" Type="http://schemas.openxmlformats.org/officeDocument/2006/relationships/image" Target="../media/image1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jpeg"/><Relationship Id="rId5" Type="http://schemas.openxmlformats.org/officeDocument/2006/relationships/image" Target="../media/image117.jpeg"/><Relationship Id="rId4" Type="http://schemas.openxmlformats.org/officeDocument/2006/relationships/image" Target="../media/image11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5.jpeg"/><Relationship Id="rId4" Type="http://schemas.openxmlformats.org/officeDocument/2006/relationships/image" Target="../media/image12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7" Type="http://schemas.openxmlformats.org/officeDocument/2006/relationships/image" Target="../media/image1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jpeg"/><Relationship Id="rId5" Type="http://schemas.openxmlformats.org/officeDocument/2006/relationships/image" Target="../media/image129.jpeg"/><Relationship Id="rId4" Type="http://schemas.openxmlformats.org/officeDocument/2006/relationships/image" Target="../media/image12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4.jpeg"/><Relationship Id="rId4" Type="http://schemas.openxmlformats.org/officeDocument/2006/relationships/image" Target="../media/image13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7.jpeg"/><Relationship Id="rId4" Type="http://schemas.openxmlformats.org/officeDocument/2006/relationships/image" Target="../media/image13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2.jpeg"/><Relationship Id="rId5" Type="http://schemas.openxmlformats.org/officeDocument/2006/relationships/image" Target="../media/image141.jpeg"/><Relationship Id="rId4" Type="http://schemas.openxmlformats.org/officeDocument/2006/relationships/image" Target="../media/image14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6.jpeg"/><Relationship Id="rId5" Type="http://schemas.openxmlformats.org/officeDocument/2006/relationships/image" Target="../media/image145.jpeg"/><Relationship Id="rId4" Type="http://schemas.openxmlformats.org/officeDocument/2006/relationships/image" Target="../media/image14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0.jpeg"/><Relationship Id="rId4" Type="http://schemas.openxmlformats.org/officeDocument/2006/relationships/image" Target="../media/image14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3.jpeg"/><Relationship Id="rId4" Type="http://schemas.openxmlformats.org/officeDocument/2006/relationships/image" Target="../media/image15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8.jpeg"/><Relationship Id="rId5" Type="http://schemas.openxmlformats.org/officeDocument/2006/relationships/image" Target="../media/image157.jpeg"/><Relationship Id="rId4" Type="http://schemas.openxmlformats.org/officeDocument/2006/relationships/image" Target="../media/image15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3.jpeg"/><Relationship Id="rId5" Type="http://schemas.openxmlformats.org/officeDocument/2006/relationships/image" Target="../media/image162.jpeg"/><Relationship Id="rId4" Type="http://schemas.openxmlformats.org/officeDocument/2006/relationships/image" Target="../media/image16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6.jpeg"/><Relationship Id="rId4" Type="http://schemas.openxmlformats.org/officeDocument/2006/relationships/image" Target="../media/image165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9.jpeg"/><Relationship Id="rId4" Type="http://schemas.openxmlformats.org/officeDocument/2006/relationships/image" Target="../media/image168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2.jpeg"/><Relationship Id="rId4" Type="http://schemas.openxmlformats.org/officeDocument/2006/relationships/image" Target="../media/image171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5.jpeg"/><Relationship Id="rId4" Type="http://schemas.openxmlformats.org/officeDocument/2006/relationships/image" Target="../media/image17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9.jpeg"/><Relationship Id="rId4" Type="http://schemas.openxmlformats.org/officeDocument/2006/relationships/image" Target="../media/image178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jpeg"/><Relationship Id="rId7" Type="http://schemas.openxmlformats.org/officeDocument/2006/relationships/image" Target="../media/image18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3.jpeg"/><Relationship Id="rId5" Type="http://schemas.openxmlformats.org/officeDocument/2006/relationships/image" Target="../media/image182.jpeg"/><Relationship Id="rId4" Type="http://schemas.openxmlformats.org/officeDocument/2006/relationships/image" Target="../media/image181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7.jpeg"/><Relationship Id="rId4" Type="http://schemas.openxmlformats.org/officeDocument/2006/relationships/image" Target="../media/image186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0.jpeg"/><Relationship Id="rId4" Type="http://schemas.openxmlformats.org/officeDocument/2006/relationships/image" Target="../media/image189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jpeg"/><Relationship Id="rId3" Type="http://schemas.openxmlformats.org/officeDocument/2006/relationships/image" Target="../media/image193.jpeg"/><Relationship Id="rId7" Type="http://schemas.openxmlformats.org/officeDocument/2006/relationships/image" Target="../media/image19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6.jpeg"/><Relationship Id="rId5" Type="http://schemas.openxmlformats.org/officeDocument/2006/relationships/image" Target="../media/image195.jpeg"/><Relationship Id="rId4" Type="http://schemas.openxmlformats.org/officeDocument/2006/relationships/image" Target="../media/image194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0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4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6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8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0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2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5.jpeg"/><Relationship Id="rId4" Type="http://schemas.openxmlformats.org/officeDocument/2006/relationships/image" Target="../media/image214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7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9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2.jpeg"/><Relationship Id="rId4" Type="http://schemas.openxmlformats.org/officeDocument/2006/relationships/image" Target="../media/image221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CAA329-96CB-46E1-8EB3-69DC4052570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1" name="TextBox 1">
            <a:extLst>
              <a:ext uri="{FF2B5EF4-FFF2-40B4-BE49-F238E27FC236}">
                <a16:creationId xmlns:a16="http://schemas.microsoft.com/office/drawing/2014/main" id="{E36F82B0-C4AC-464E-8E8C-5B4924BFF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3789363"/>
            <a:ext cx="70580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/>
              <a:t>ЮНАРМЕЙСКИЙ ОТРЯД</a:t>
            </a:r>
          </a:p>
          <a:p>
            <a:pPr algn="ctr" eaLnBrk="1" hangingPunct="1"/>
            <a:r>
              <a:rPr lang="ru-RU" altLang="ru-RU" sz="4400" b="1"/>
              <a:t>«СЫНЫ  ОТЧИЗНЫ»</a:t>
            </a:r>
          </a:p>
          <a:p>
            <a:pPr algn="ctr" eaLnBrk="1" hangingPunct="1"/>
            <a:r>
              <a:rPr lang="ru-RU" altLang="ru-RU" sz="2800" b="1"/>
              <a:t>МБОУ «СРЕДНЯЯ ОБЩЕОБРАЗОВАТЕЛЬНАЯ ШКОЛА №7» Г. КАЛУГИ</a:t>
            </a:r>
          </a:p>
          <a:p>
            <a:pPr algn="ctr" eaLnBrk="1" hangingPunct="1"/>
            <a:r>
              <a:rPr lang="ru-RU" altLang="ru-RU" sz="3600" b="1"/>
              <a:t>ОТЧЕТ ЗА 2019 ГОД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740077-07BA-48FC-A90C-C0762486F592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0"/>
            <a:ext cx="5616624" cy="3819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9556F6-70D1-4432-8E35-D4ECEBA026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Рисунок 1">
            <a:extLst>
              <a:ext uri="{FF2B5EF4-FFF2-40B4-BE49-F238E27FC236}">
                <a16:creationId xmlns:a16="http://schemas.microsoft.com/office/drawing/2014/main" id="{4E2E83F0-3CAE-4803-AC7F-9DA0844B77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2420938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2">
            <a:extLst>
              <a:ext uri="{FF2B5EF4-FFF2-40B4-BE49-F238E27FC236}">
                <a16:creationId xmlns:a16="http://schemas.microsoft.com/office/drawing/2014/main" id="{B8BD2DF4-04AA-4D3F-97D5-70C846E4F32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0"/>
            <a:ext cx="2463800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4">
            <a:extLst>
              <a:ext uri="{FF2B5EF4-FFF2-40B4-BE49-F238E27FC236}">
                <a16:creationId xmlns:a16="http://schemas.microsoft.com/office/drawing/2014/main" id="{FD7D2657-6C68-4078-A2A1-BA191EF6B6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9663" y="-23813"/>
            <a:ext cx="248602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5">
            <a:extLst>
              <a:ext uri="{FF2B5EF4-FFF2-40B4-BE49-F238E27FC236}">
                <a16:creationId xmlns:a16="http://schemas.microsoft.com/office/drawing/2014/main" id="{377C56DF-9A1F-4D12-9746-4B5F37F97A9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432175"/>
            <a:ext cx="2447925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Рисунок 6">
            <a:extLst>
              <a:ext uri="{FF2B5EF4-FFF2-40B4-BE49-F238E27FC236}">
                <a16:creationId xmlns:a16="http://schemas.microsoft.com/office/drawing/2014/main" id="{9EC38886-7514-4DE3-8B5A-A01AFD87474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3432175"/>
            <a:ext cx="2424113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Рисунок 7">
            <a:extLst>
              <a:ext uri="{FF2B5EF4-FFF2-40B4-BE49-F238E27FC236}">
                <a16:creationId xmlns:a16="http://schemas.microsoft.com/office/drawing/2014/main" id="{06885283-0597-449E-BA05-C6F66ED6924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2263" y="3433763"/>
            <a:ext cx="243681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1471E1-5253-4CD2-9B1E-68476F52A61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Рисунок 1">
            <a:extLst>
              <a:ext uri="{FF2B5EF4-FFF2-40B4-BE49-F238E27FC236}">
                <a16:creationId xmlns:a16="http://schemas.microsoft.com/office/drawing/2014/main" id="{AFF5EF3D-BD91-40D3-95CC-9D42F88C38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4763"/>
            <a:ext cx="2414588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2">
            <a:extLst>
              <a:ext uri="{FF2B5EF4-FFF2-40B4-BE49-F238E27FC236}">
                <a16:creationId xmlns:a16="http://schemas.microsoft.com/office/drawing/2014/main" id="{3788123B-E484-42D5-8389-326113A4AE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0"/>
            <a:ext cx="24304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4">
            <a:extLst>
              <a:ext uri="{FF2B5EF4-FFF2-40B4-BE49-F238E27FC236}">
                <a16:creationId xmlns:a16="http://schemas.microsoft.com/office/drawing/2014/main" id="{803797C7-AB0D-4B25-9F74-FEF1B20AD7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3788" y="0"/>
            <a:ext cx="24304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Рисунок 5">
            <a:extLst>
              <a:ext uri="{FF2B5EF4-FFF2-40B4-BE49-F238E27FC236}">
                <a16:creationId xmlns:a16="http://schemas.microsoft.com/office/drawing/2014/main" id="{D6E09939-23BC-4220-B727-35C43CEFA54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675" y="3405188"/>
            <a:ext cx="2430463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Рисунок 6">
            <a:extLst>
              <a:ext uri="{FF2B5EF4-FFF2-40B4-BE49-F238E27FC236}">
                <a16:creationId xmlns:a16="http://schemas.microsoft.com/office/drawing/2014/main" id="{0E8AAC07-6A51-41D8-BAE2-81883EBF394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3425825"/>
            <a:ext cx="2457450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Рисунок 7">
            <a:extLst>
              <a:ext uri="{FF2B5EF4-FFF2-40B4-BE49-F238E27FC236}">
                <a16:creationId xmlns:a16="http://schemas.microsoft.com/office/drawing/2014/main" id="{5DE3AB04-B9AF-4CE2-BEFA-FE1491D3CAF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3449638"/>
            <a:ext cx="2413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5870E7-16FA-4845-BBE2-3093090866F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Рисунок 1">
            <a:extLst>
              <a:ext uri="{FF2B5EF4-FFF2-40B4-BE49-F238E27FC236}">
                <a16:creationId xmlns:a16="http://schemas.microsoft.com/office/drawing/2014/main" id="{3B07E1C8-2745-47AB-A339-136591D172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987425"/>
            <a:ext cx="6858000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86CD51-C1ED-401C-A65C-C4FA6F88FA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https://pp.userapi.com/c845017/v845017535/1a38c7/KpfD23p5JRI.jpg">
            <a:extLst>
              <a:ext uri="{FF2B5EF4-FFF2-40B4-BE49-F238E27FC236}">
                <a16:creationId xmlns:a16="http://schemas.microsoft.com/office/drawing/2014/main" id="{2DE60261-D788-48D9-9F3F-EACB2C903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9571" y="313132"/>
            <a:ext cx="4705060" cy="6273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Box 1">
            <a:extLst>
              <a:ext uri="{FF2B5EF4-FFF2-40B4-BE49-F238E27FC236}">
                <a16:creationId xmlns:a16="http://schemas.microsoft.com/office/drawing/2014/main" id="{7FE45366-65B1-448D-A13D-12D5CB229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3132138"/>
            <a:ext cx="4105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/>
              <a:t>ХОЛОПОВ ФЕДОР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CB2164-BEC2-4B4C-B282-0534D443480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Рисунок 2">
            <a:extLst>
              <a:ext uri="{FF2B5EF4-FFF2-40B4-BE49-F238E27FC236}">
                <a16:creationId xmlns:a16="http://schemas.microsoft.com/office/drawing/2014/main" id="{5B7245F8-451C-41C6-A3EC-E4D0A43A8A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063" y="2844800"/>
            <a:ext cx="285273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4">
            <a:extLst>
              <a:ext uri="{FF2B5EF4-FFF2-40B4-BE49-F238E27FC236}">
                <a16:creationId xmlns:a16="http://schemas.microsoft.com/office/drawing/2014/main" id="{FB870281-D74A-42CB-8AAE-BA21CED2BE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2844800"/>
            <a:ext cx="285115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5">
            <a:extLst>
              <a:ext uri="{FF2B5EF4-FFF2-40B4-BE49-F238E27FC236}">
                <a16:creationId xmlns:a16="http://schemas.microsoft.com/office/drawing/2014/main" id="{F243BF6F-DF71-46B4-A38C-C2799C6F81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2863" y="2844800"/>
            <a:ext cx="2884487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1">
            <a:extLst>
              <a:ext uri="{FF2B5EF4-FFF2-40B4-BE49-F238E27FC236}">
                <a16:creationId xmlns:a16="http://schemas.microsoft.com/office/drawing/2014/main" id="{54F31874-FB0E-4EA1-AF51-584B03275B6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-176213"/>
            <a:ext cx="4781550" cy="339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D01C09-BCF0-44BC-97B4-95CB7FA3D17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Рисунок 1">
            <a:extLst>
              <a:ext uri="{FF2B5EF4-FFF2-40B4-BE49-F238E27FC236}">
                <a16:creationId xmlns:a16="http://schemas.microsoft.com/office/drawing/2014/main" id="{36669CF7-45DB-4911-9E66-EB0ECC856D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986088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2">
            <a:extLst>
              <a:ext uri="{FF2B5EF4-FFF2-40B4-BE49-F238E27FC236}">
                <a16:creationId xmlns:a16="http://schemas.microsoft.com/office/drawing/2014/main" id="{0D2EBD20-2C01-44E9-9988-8527B0DB8E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3009900"/>
            <a:ext cx="283210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4">
            <a:extLst>
              <a:ext uri="{FF2B5EF4-FFF2-40B4-BE49-F238E27FC236}">
                <a16:creationId xmlns:a16="http://schemas.microsoft.com/office/drawing/2014/main" id="{8AF1615D-DBF7-4583-8DFA-572B8D03FB8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8663" y="107950"/>
            <a:ext cx="2874962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5">
            <a:extLst>
              <a:ext uri="{FF2B5EF4-FFF2-40B4-BE49-F238E27FC236}">
                <a16:creationId xmlns:a16="http://schemas.microsoft.com/office/drawing/2014/main" id="{A8997F9D-4973-4F63-9AC4-1160F30D01B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7975" y="3009900"/>
            <a:ext cx="2697163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59A131-2D3F-4A32-9B26-D447DABBFEC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psv4.userapi.com/c848420/u152746731/docs/d7/014096f9e005/Bg0zapR9VFU.jpg?extra=y2wqtx6ejYZGnNBOfww-dguqB_rQkfh0QZoYK4o25cDuAvwTLE1Onb0mtnGaRpOFyloqOehJU_3lk2Csz9DzlAI3ooZESsLDpf9RdJswBvNVRL8S6xfDCFg1fkHUxBo2azNklFcxmll_t3xU7QEBzHd_CA">
            <a:extLst>
              <a:ext uri="{FF2B5EF4-FFF2-40B4-BE49-F238E27FC236}">
                <a16:creationId xmlns:a16="http://schemas.microsoft.com/office/drawing/2014/main" id="{C99011E8-2ADA-4FBF-8401-024C6FF59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332656"/>
            <a:ext cx="4535110" cy="6223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Box 1">
            <a:extLst>
              <a:ext uri="{FF2B5EF4-FFF2-40B4-BE49-F238E27FC236}">
                <a16:creationId xmlns:a16="http://schemas.microsoft.com/office/drawing/2014/main" id="{AEA2B69A-1389-40FE-BCCE-BE67A943A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3132138"/>
            <a:ext cx="4576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/>
              <a:t>КРАСНОВ ЯРОСЛАВ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0B9969-E5A6-4E09-869F-182A4B63BF2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Рисунок 2">
            <a:extLst>
              <a:ext uri="{FF2B5EF4-FFF2-40B4-BE49-F238E27FC236}">
                <a16:creationId xmlns:a16="http://schemas.microsoft.com/office/drawing/2014/main" id="{50E7F79A-BAA5-4CE0-BBF2-9AA2E91BF0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7191375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4">
            <a:extLst>
              <a:ext uri="{FF2B5EF4-FFF2-40B4-BE49-F238E27FC236}">
                <a16:creationId xmlns:a16="http://schemas.microsoft.com/office/drawing/2014/main" id="{31885FDE-5575-4E1D-8247-8924042202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2328863"/>
            <a:ext cx="3167063" cy="444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5">
            <a:extLst>
              <a:ext uri="{FF2B5EF4-FFF2-40B4-BE49-F238E27FC236}">
                <a16:creationId xmlns:a16="http://schemas.microsoft.com/office/drawing/2014/main" id="{1E562BDD-EB42-4258-8EBD-40558892E08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2317750"/>
            <a:ext cx="322580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6">
            <a:extLst>
              <a:ext uri="{FF2B5EF4-FFF2-40B4-BE49-F238E27FC236}">
                <a16:creationId xmlns:a16="http://schemas.microsoft.com/office/drawing/2014/main" id="{6A1FCB15-8376-4AF2-A526-74FEEC51176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2317750"/>
            <a:ext cx="3170237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F4E773-66DA-4EE7-A971-541E690DD8E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1523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Рисунок 1">
            <a:extLst>
              <a:ext uri="{FF2B5EF4-FFF2-40B4-BE49-F238E27FC236}">
                <a16:creationId xmlns:a16="http://schemas.microsoft.com/office/drawing/2014/main" id="{30632E52-9ADC-4F5A-9653-E033F7C2C0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9525" y="28575"/>
            <a:ext cx="3906838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2">
            <a:extLst>
              <a:ext uri="{FF2B5EF4-FFF2-40B4-BE49-F238E27FC236}">
                <a16:creationId xmlns:a16="http://schemas.microsoft.com/office/drawing/2014/main" id="{C056A47E-DBF8-4EAF-A487-D0E0962588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28575"/>
            <a:ext cx="2663825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4">
            <a:extLst>
              <a:ext uri="{FF2B5EF4-FFF2-40B4-BE49-F238E27FC236}">
                <a16:creationId xmlns:a16="http://schemas.microsoft.com/office/drawing/2014/main" id="{B428B508-620B-4903-B12B-D2AE2723980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69850"/>
            <a:ext cx="2647950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Рисунок 5">
            <a:extLst>
              <a:ext uri="{FF2B5EF4-FFF2-40B4-BE49-F238E27FC236}">
                <a16:creationId xmlns:a16="http://schemas.microsoft.com/office/drawing/2014/main" id="{AF6DA94D-1CE7-43C3-9623-6DD3FCF4D43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084513"/>
            <a:ext cx="25923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Рисунок 6">
            <a:extLst>
              <a:ext uri="{FF2B5EF4-FFF2-40B4-BE49-F238E27FC236}">
                <a16:creationId xmlns:a16="http://schemas.microsoft.com/office/drawing/2014/main" id="{865F3BD3-EB92-4B55-A71B-3B202994F41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2636838"/>
            <a:ext cx="279558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Рисунок 7">
            <a:extLst>
              <a:ext uri="{FF2B5EF4-FFF2-40B4-BE49-F238E27FC236}">
                <a16:creationId xmlns:a16="http://schemas.microsoft.com/office/drawing/2014/main" id="{1A3AAD97-5775-408D-81AF-C7F2340AC1A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3775" y="2949575"/>
            <a:ext cx="2763838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ECC2B4-E053-4675-9DBF-9BF31B0F9FD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https://psv4.userapi.com/c848424/u152746731/docs/d18/f18597bfd6c2/jNg4ZmZ04wA.jpg?extra=m4tkwiqqWzsDWmdiNigkQUxNyz4J6JFQE9_2Ano30Kjt9k1-AKM9HHCGMkfYidQ0WzwrZhq2bMic_Gb7-zlrJ-N2kGM-P6gNEhfYZYUZCS-xUoXmxDv825eksnxT8AHvut72kHLvAUsH0-sfe4HKEdmoYQ">
            <a:extLst>
              <a:ext uri="{FF2B5EF4-FFF2-40B4-BE49-F238E27FC236}">
                <a16:creationId xmlns:a16="http://schemas.microsoft.com/office/drawing/2014/main" id="{2D574579-39C7-4C65-B9A6-7A1B240E5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332656"/>
            <a:ext cx="4676468" cy="6235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TextBox 1">
            <a:extLst>
              <a:ext uri="{FF2B5EF4-FFF2-40B4-BE49-F238E27FC236}">
                <a16:creationId xmlns:a16="http://schemas.microsoft.com/office/drawing/2014/main" id="{369181F2-50B0-45D1-B0DC-555ECDD97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850" y="3141663"/>
            <a:ext cx="4068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/>
              <a:t>ЦЫГАНОВ  ДМИТРИЙ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D38A46-2457-4AFA-A7C4-AC598964F20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TextBox 2">
            <a:extLst>
              <a:ext uri="{FF2B5EF4-FFF2-40B4-BE49-F238E27FC236}">
                <a16:creationId xmlns:a16="http://schemas.microsoft.com/office/drawing/2014/main" id="{2C6CA2ED-5CD5-4274-9857-25DFAB627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938463"/>
            <a:ext cx="72723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/>
              <a:t>НАШИ ЮНАРМЕЙЦЫ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A850B9-E3CE-4E07-A706-63DBF10872A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04353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Рисунок 1">
            <a:extLst>
              <a:ext uri="{FF2B5EF4-FFF2-40B4-BE49-F238E27FC236}">
                <a16:creationId xmlns:a16="http://schemas.microsoft.com/office/drawing/2014/main" id="{DA2E2186-009D-4E3C-A974-5788294635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3492500"/>
            <a:ext cx="4992688" cy="33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2">
            <a:extLst>
              <a:ext uri="{FF2B5EF4-FFF2-40B4-BE49-F238E27FC236}">
                <a16:creationId xmlns:a16="http://schemas.microsoft.com/office/drawing/2014/main" id="{CFA38136-AF8A-4DA1-B1CD-720CB3C1DB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115888"/>
            <a:ext cx="625475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4">
            <a:extLst>
              <a:ext uri="{FF2B5EF4-FFF2-40B4-BE49-F238E27FC236}">
                <a16:creationId xmlns:a16="http://schemas.microsoft.com/office/drawing/2014/main" id="{855F37F8-9A6D-4D3B-AC67-63D939511B2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3492500"/>
            <a:ext cx="4532313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2A4D7A-EC78-49FF-A033-38745CD1435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Рисунок 1">
            <a:extLst>
              <a:ext uri="{FF2B5EF4-FFF2-40B4-BE49-F238E27FC236}">
                <a16:creationId xmlns:a16="http://schemas.microsoft.com/office/drawing/2014/main" id="{C5303A0B-A09D-4985-87C6-743156F858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115888"/>
            <a:ext cx="4664075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Рисунок 2">
            <a:extLst>
              <a:ext uri="{FF2B5EF4-FFF2-40B4-BE49-F238E27FC236}">
                <a16:creationId xmlns:a16="http://schemas.microsoft.com/office/drawing/2014/main" id="{95AB123F-A0B1-4D39-98B3-837CCA1985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1375" y="200025"/>
            <a:ext cx="24384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4">
            <a:extLst>
              <a:ext uri="{FF2B5EF4-FFF2-40B4-BE49-F238E27FC236}">
                <a16:creationId xmlns:a16="http://schemas.microsoft.com/office/drawing/2014/main" id="{B54FD601-2A50-437B-92D3-028CBF3276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7413" y="4292600"/>
            <a:ext cx="459740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241E4D-D3C9-4852-9923-2686D570005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Рисунок 1">
            <a:extLst>
              <a:ext uri="{FF2B5EF4-FFF2-40B4-BE49-F238E27FC236}">
                <a16:creationId xmlns:a16="http://schemas.microsoft.com/office/drawing/2014/main" id="{B712E3E6-D499-4899-B8D9-92C0375129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2881313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Рисунок 2">
            <a:extLst>
              <a:ext uri="{FF2B5EF4-FFF2-40B4-BE49-F238E27FC236}">
                <a16:creationId xmlns:a16="http://schemas.microsoft.com/office/drawing/2014/main" id="{63A278EA-A8A7-45A2-9BC7-8C1E19F99E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2681288"/>
            <a:ext cx="28559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Рисунок 4">
            <a:extLst>
              <a:ext uri="{FF2B5EF4-FFF2-40B4-BE49-F238E27FC236}">
                <a16:creationId xmlns:a16="http://schemas.microsoft.com/office/drawing/2014/main" id="{4541E125-C96D-4C40-AD66-3DD810BF9CF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9138" y="0"/>
            <a:ext cx="2568575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Рисунок 5">
            <a:extLst>
              <a:ext uri="{FF2B5EF4-FFF2-40B4-BE49-F238E27FC236}">
                <a16:creationId xmlns:a16="http://schemas.microsoft.com/office/drawing/2014/main" id="{5E9E91B9-34BD-4DD0-B061-6B1F9024DB2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2860675"/>
            <a:ext cx="2894012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CD128C-54D3-49E2-8DB9-A607CE8840D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Рисунок 1">
            <a:extLst>
              <a:ext uri="{FF2B5EF4-FFF2-40B4-BE49-F238E27FC236}">
                <a16:creationId xmlns:a16="http://schemas.microsoft.com/office/drawing/2014/main" id="{83732DA8-EF06-415E-8FEB-614B402A02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2878138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Рисунок 2">
            <a:extLst>
              <a:ext uri="{FF2B5EF4-FFF2-40B4-BE49-F238E27FC236}">
                <a16:creationId xmlns:a16="http://schemas.microsoft.com/office/drawing/2014/main" id="{7D540E53-2869-4AF1-8750-2DA9C5A3AA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2814638"/>
            <a:ext cx="29273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Рисунок 4">
            <a:extLst>
              <a:ext uri="{FF2B5EF4-FFF2-40B4-BE49-F238E27FC236}">
                <a16:creationId xmlns:a16="http://schemas.microsoft.com/office/drawing/2014/main" id="{715D31A2-952B-4338-B6BA-3F5441BF212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0" y="0"/>
            <a:ext cx="27686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Рисунок 5">
            <a:extLst>
              <a:ext uri="{FF2B5EF4-FFF2-40B4-BE49-F238E27FC236}">
                <a16:creationId xmlns:a16="http://schemas.microsoft.com/office/drawing/2014/main" id="{A608D3FA-347F-42D0-863C-513D12A9379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2997200"/>
            <a:ext cx="272415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1F1A67-5331-482F-BDC0-2B9CDEE7430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Рисунок 1">
            <a:extLst>
              <a:ext uri="{FF2B5EF4-FFF2-40B4-BE49-F238E27FC236}">
                <a16:creationId xmlns:a16="http://schemas.microsoft.com/office/drawing/2014/main" id="{159E9220-3461-46E2-9F59-E8EA981672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25" y="0"/>
            <a:ext cx="2649538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Рисунок 2">
            <a:extLst>
              <a:ext uri="{FF2B5EF4-FFF2-40B4-BE49-F238E27FC236}">
                <a16:creationId xmlns:a16="http://schemas.microsoft.com/office/drawing/2014/main" id="{61ACF04B-6843-4F6C-80EA-ABFF118193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2565400"/>
            <a:ext cx="304165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Рисунок 4">
            <a:extLst>
              <a:ext uri="{FF2B5EF4-FFF2-40B4-BE49-F238E27FC236}">
                <a16:creationId xmlns:a16="http://schemas.microsoft.com/office/drawing/2014/main" id="{B9EFAEF1-80A5-41A4-A61E-C284BD7480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-149225"/>
            <a:ext cx="2887662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Рисунок 5">
            <a:extLst>
              <a:ext uri="{FF2B5EF4-FFF2-40B4-BE49-F238E27FC236}">
                <a16:creationId xmlns:a16="http://schemas.microsoft.com/office/drawing/2014/main" id="{AC1309A8-9721-4FB2-9D36-323D469F2E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6338" y="2997200"/>
            <a:ext cx="3068637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E8D728-7927-47F0-8757-88D9C47ECE7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Рисунок 1">
            <a:extLst>
              <a:ext uri="{FF2B5EF4-FFF2-40B4-BE49-F238E27FC236}">
                <a16:creationId xmlns:a16="http://schemas.microsoft.com/office/drawing/2014/main" id="{5AF31221-4A2E-420B-AA99-16FB5FA1BC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260350"/>
            <a:ext cx="2871788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Рисунок 2">
            <a:extLst>
              <a:ext uri="{FF2B5EF4-FFF2-40B4-BE49-F238E27FC236}">
                <a16:creationId xmlns:a16="http://schemas.microsoft.com/office/drawing/2014/main" id="{CFA5F61D-581B-42C0-A4D8-8B418371FE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2808288"/>
            <a:ext cx="2997200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Рисунок 4">
            <a:extLst>
              <a:ext uri="{FF2B5EF4-FFF2-40B4-BE49-F238E27FC236}">
                <a16:creationId xmlns:a16="http://schemas.microsoft.com/office/drawing/2014/main" id="{85133910-8A10-4EC5-80B0-468AD00246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188913"/>
            <a:ext cx="28067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Рисунок 5">
            <a:extLst>
              <a:ext uri="{FF2B5EF4-FFF2-40B4-BE49-F238E27FC236}">
                <a16:creationId xmlns:a16="http://schemas.microsoft.com/office/drawing/2014/main" id="{5C00105F-C263-4578-9A04-D2F3C79D7E0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2947988"/>
            <a:ext cx="2638425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CD5ECA-05D7-471D-B8E2-4A2DDDEF61B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Рисунок 1">
            <a:extLst>
              <a:ext uri="{FF2B5EF4-FFF2-40B4-BE49-F238E27FC236}">
                <a16:creationId xmlns:a16="http://schemas.microsoft.com/office/drawing/2014/main" id="{D9ACCA17-A7A9-4F50-9C98-3ED82282BE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8280400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D9D638-6859-4BE6-BB9F-DFBB8078E1F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s://pp.userapi.com/c846323/v846323562/1a4d9c/CV-yMXYovFg.jpg">
            <a:extLst>
              <a:ext uri="{FF2B5EF4-FFF2-40B4-BE49-F238E27FC236}">
                <a16:creationId xmlns:a16="http://schemas.microsoft.com/office/drawing/2014/main" id="{4F7040E0-6EC6-424B-8746-C958D8C8A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1086" y="298001"/>
            <a:ext cx="4692775" cy="6257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TextBox 1">
            <a:extLst>
              <a:ext uri="{FF2B5EF4-FFF2-40B4-BE49-F238E27FC236}">
                <a16:creationId xmlns:a16="http://schemas.microsoft.com/office/drawing/2014/main" id="{CD4EF22C-97FD-4468-92CC-54FF16CE6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3141663"/>
            <a:ext cx="4032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/>
              <a:t>СИДОРИНА  ЕВГЕНИЯ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78FD02-2B8E-4749-9D4F-C4FA2E1CF25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Рисунок 1">
            <a:extLst>
              <a:ext uri="{FF2B5EF4-FFF2-40B4-BE49-F238E27FC236}">
                <a16:creationId xmlns:a16="http://schemas.microsoft.com/office/drawing/2014/main" id="{9DB66181-6B0B-4F03-8515-4474441FB9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6350"/>
            <a:ext cx="2827337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Рисунок 2">
            <a:extLst>
              <a:ext uri="{FF2B5EF4-FFF2-40B4-BE49-F238E27FC236}">
                <a16:creationId xmlns:a16="http://schemas.microsoft.com/office/drawing/2014/main" id="{60611920-4E24-4BB6-B68C-952FD78A29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2474913"/>
            <a:ext cx="3092450" cy="43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Рисунок 4">
            <a:extLst>
              <a:ext uri="{FF2B5EF4-FFF2-40B4-BE49-F238E27FC236}">
                <a16:creationId xmlns:a16="http://schemas.microsoft.com/office/drawing/2014/main" id="{DA86C2FF-091D-42E4-A684-E2DD7EE97BB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4013" y="1495425"/>
            <a:ext cx="3076575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91D021-29ED-412E-829F-137864D73DF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Рисунок 1">
            <a:extLst>
              <a:ext uri="{FF2B5EF4-FFF2-40B4-BE49-F238E27FC236}">
                <a16:creationId xmlns:a16="http://schemas.microsoft.com/office/drawing/2014/main" id="{DE71F182-D232-46E1-A875-133A41E747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44450"/>
            <a:ext cx="4576762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Рисунок 2">
            <a:extLst>
              <a:ext uri="{FF2B5EF4-FFF2-40B4-BE49-F238E27FC236}">
                <a16:creationId xmlns:a16="http://schemas.microsoft.com/office/drawing/2014/main" id="{24A7767B-9D50-48B7-9C14-F0063235EE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-98425"/>
            <a:ext cx="2474913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Рисунок 4">
            <a:extLst>
              <a:ext uri="{FF2B5EF4-FFF2-40B4-BE49-F238E27FC236}">
                <a16:creationId xmlns:a16="http://schemas.microsoft.com/office/drawing/2014/main" id="{B1427F53-4AC3-49E7-9058-D9539F0A72A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3500438"/>
            <a:ext cx="4640263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Рисунок 5">
            <a:extLst>
              <a:ext uri="{FF2B5EF4-FFF2-40B4-BE49-F238E27FC236}">
                <a16:creationId xmlns:a16="http://schemas.microsoft.com/office/drawing/2014/main" id="{3BE0D7CF-6E28-4CE6-A481-6651ED1598B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7213" y="3429000"/>
            <a:ext cx="2463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95D301-CA2A-4F87-9D8C-BD362FC26FD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9" name="TextBox 1">
            <a:extLst>
              <a:ext uri="{FF2B5EF4-FFF2-40B4-BE49-F238E27FC236}">
                <a16:creationId xmlns:a16="http://schemas.microsoft.com/office/drawing/2014/main" id="{09A590DF-37D7-4B28-9224-82616D69A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3132138"/>
            <a:ext cx="4319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/>
              <a:t>ЮРАКОВА МАРИЯ</a:t>
            </a:r>
          </a:p>
        </p:txBody>
      </p:sp>
      <p:pic>
        <p:nvPicPr>
          <p:cNvPr id="4100" name="Рисунок 1">
            <a:extLst>
              <a:ext uri="{FF2B5EF4-FFF2-40B4-BE49-F238E27FC236}">
                <a16:creationId xmlns:a16="http://schemas.microsoft.com/office/drawing/2014/main" id="{C8CEDF5A-3724-40F1-8507-29F97A34A4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55613"/>
            <a:ext cx="3960813" cy="594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77AF43-17BB-4880-8A0B-A53780D8699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7" name="TextBox 1">
            <a:extLst>
              <a:ext uri="{FF2B5EF4-FFF2-40B4-BE49-F238E27FC236}">
                <a16:creationId xmlns:a16="http://schemas.microsoft.com/office/drawing/2014/main" id="{4025D4B2-AB4D-4213-B4EB-DF7791FDA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068638"/>
            <a:ext cx="44323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/>
              <a:t>ЕВСИКОВА ЯНА</a:t>
            </a:r>
          </a:p>
        </p:txBody>
      </p:sp>
      <p:pic>
        <p:nvPicPr>
          <p:cNvPr id="1026" name="Picture 2" descr="https://pp.userapi.com/c849132/v849132551/134e8e/R2S8PFU5f4w.jpg">
            <a:extLst>
              <a:ext uri="{FF2B5EF4-FFF2-40B4-BE49-F238E27FC236}">
                <a16:creationId xmlns:a16="http://schemas.microsoft.com/office/drawing/2014/main" id="{83FE8DBA-3056-4844-B97F-9AB553F50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262351"/>
            <a:ext cx="4555489" cy="6073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391F6A-D0F4-456D-9812-49578CB1F19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Рисунок 1">
            <a:extLst>
              <a:ext uri="{FF2B5EF4-FFF2-40B4-BE49-F238E27FC236}">
                <a16:creationId xmlns:a16="http://schemas.microsoft.com/office/drawing/2014/main" id="{F5359A64-3911-4822-B9D7-7C5DD87FA5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20638"/>
            <a:ext cx="662940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Рисунок 2">
            <a:extLst>
              <a:ext uri="{FF2B5EF4-FFF2-40B4-BE49-F238E27FC236}">
                <a16:creationId xmlns:a16="http://schemas.microsoft.com/office/drawing/2014/main" id="{ED0A3F27-57A8-44D6-9560-35971696FB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00" y="3590925"/>
            <a:ext cx="4587875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Рисунок 4">
            <a:extLst>
              <a:ext uri="{FF2B5EF4-FFF2-40B4-BE49-F238E27FC236}">
                <a16:creationId xmlns:a16="http://schemas.microsoft.com/office/drawing/2014/main" id="{06774343-E24D-4F68-836F-73F362B8DC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9950" y="3602038"/>
            <a:ext cx="45720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637AE1-55EB-4CDA-8C97-1CDD0787007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Рисунок 1">
            <a:extLst>
              <a:ext uri="{FF2B5EF4-FFF2-40B4-BE49-F238E27FC236}">
                <a16:creationId xmlns:a16="http://schemas.microsoft.com/office/drawing/2014/main" id="{8ECC5512-B9D8-4775-9F92-1E1D1DD19E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-3175"/>
            <a:ext cx="24257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Рисунок 2">
            <a:extLst>
              <a:ext uri="{FF2B5EF4-FFF2-40B4-BE49-F238E27FC236}">
                <a16:creationId xmlns:a16="http://schemas.microsoft.com/office/drawing/2014/main" id="{D32F467A-CAB0-471B-8D24-328A863CF2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5813" y="0"/>
            <a:ext cx="244475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Рисунок 4">
            <a:extLst>
              <a:ext uri="{FF2B5EF4-FFF2-40B4-BE49-F238E27FC236}">
                <a16:creationId xmlns:a16="http://schemas.microsoft.com/office/drawing/2014/main" id="{5C04F345-57FE-40DB-8EB0-AB9BC5DB747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17463"/>
            <a:ext cx="2465387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Рисунок 5">
            <a:extLst>
              <a:ext uri="{FF2B5EF4-FFF2-40B4-BE49-F238E27FC236}">
                <a16:creationId xmlns:a16="http://schemas.microsoft.com/office/drawing/2014/main" id="{72A345B0-974C-4C09-B762-D23A890334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7288" y="3117850"/>
            <a:ext cx="26225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Рисунок 6">
            <a:extLst>
              <a:ext uri="{FF2B5EF4-FFF2-40B4-BE49-F238E27FC236}">
                <a16:creationId xmlns:a16="http://schemas.microsoft.com/office/drawing/2014/main" id="{37CB5712-1565-4223-B7CE-8179A3161A4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8075" y="3146425"/>
            <a:ext cx="2606675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1B24F0-6590-4086-8360-3BD6B010F24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Рисунок 1">
            <a:extLst>
              <a:ext uri="{FF2B5EF4-FFF2-40B4-BE49-F238E27FC236}">
                <a16:creationId xmlns:a16="http://schemas.microsoft.com/office/drawing/2014/main" id="{5A87D588-2BD4-41A7-B918-DBED7A7035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-60325"/>
            <a:ext cx="2568575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Рисунок 2">
            <a:extLst>
              <a:ext uri="{FF2B5EF4-FFF2-40B4-BE49-F238E27FC236}">
                <a16:creationId xmlns:a16="http://schemas.microsoft.com/office/drawing/2014/main" id="{8DFB1CD3-8A8A-41D5-A8CB-1F08593F87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-71438"/>
            <a:ext cx="2571750" cy="364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Рисунок 4">
            <a:extLst>
              <a:ext uri="{FF2B5EF4-FFF2-40B4-BE49-F238E27FC236}">
                <a16:creationId xmlns:a16="http://schemas.microsoft.com/office/drawing/2014/main" id="{74F69BF0-09FD-4508-94D0-CB6466D8DB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8988" y="-25400"/>
            <a:ext cx="2452687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Рисунок 5">
            <a:extLst>
              <a:ext uri="{FF2B5EF4-FFF2-40B4-BE49-F238E27FC236}">
                <a16:creationId xmlns:a16="http://schemas.microsoft.com/office/drawing/2014/main" id="{D77851DC-A179-4C95-82B2-6A13700B948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3405188"/>
            <a:ext cx="2435225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Рисунок 6">
            <a:extLst>
              <a:ext uri="{FF2B5EF4-FFF2-40B4-BE49-F238E27FC236}">
                <a16:creationId xmlns:a16="http://schemas.microsoft.com/office/drawing/2014/main" id="{B38CF96C-D5D2-491F-B209-8F2593EC2BF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3429000"/>
            <a:ext cx="24399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Рисунок 7">
            <a:extLst>
              <a:ext uri="{FF2B5EF4-FFF2-40B4-BE49-F238E27FC236}">
                <a16:creationId xmlns:a16="http://schemas.microsoft.com/office/drawing/2014/main" id="{26AFD894-9693-42E5-825B-84B286ED085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3455988"/>
            <a:ext cx="24352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C0BDDD-AFB8-417E-9679-61C94ADAA7C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s://pp.userapi.com/c847020/v847020562/1ac067/qVIVSKiB1rU.jpg">
            <a:extLst>
              <a:ext uri="{FF2B5EF4-FFF2-40B4-BE49-F238E27FC236}">
                <a16:creationId xmlns:a16="http://schemas.microsoft.com/office/drawing/2014/main" id="{89194499-26EE-4DD0-B2D3-5F9F8A5B5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7582" y="279984"/>
            <a:ext cx="4723524" cy="6298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TextBox 1">
            <a:extLst>
              <a:ext uri="{FF2B5EF4-FFF2-40B4-BE49-F238E27FC236}">
                <a16:creationId xmlns:a16="http://schemas.microsoft.com/office/drawing/2014/main" id="{1B3043CA-43D2-4236-A64C-C19B600C7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3132138"/>
            <a:ext cx="34559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/>
              <a:t>АЛИМОВА  ЛАДА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C7FF9D-F9D7-4031-8C74-A7623C33089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1523" y="-171400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7" name="Рисунок 1">
            <a:extLst>
              <a:ext uri="{FF2B5EF4-FFF2-40B4-BE49-F238E27FC236}">
                <a16:creationId xmlns:a16="http://schemas.microsoft.com/office/drawing/2014/main" id="{2C1AABD8-5BAF-4393-B1F4-27C75BDD9C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3240088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Рисунок 2">
            <a:extLst>
              <a:ext uri="{FF2B5EF4-FFF2-40B4-BE49-F238E27FC236}">
                <a16:creationId xmlns:a16="http://schemas.microsoft.com/office/drawing/2014/main" id="{9F774960-B1F4-49C7-9A3B-DCCEC226B8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0575" y="1947863"/>
            <a:ext cx="3443288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Рисунок 4">
            <a:extLst>
              <a:ext uri="{FF2B5EF4-FFF2-40B4-BE49-F238E27FC236}">
                <a16:creationId xmlns:a16="http://schemas.microsoft.com/office/drawing/2014/main" id="{0BDF9AC5-D22B-4FCB-9773-A95C3AA302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960438"/>
            <a:ext cx="345122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1A64F0-2263-41C1-8A49-3E843CB3798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8034" y="-223419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1" name="Рисунок 1">
            <a:extLst>
              <a:ext uri="{FF2B5EF4-FFF2-40B4-BE49-F238E27FC236}">
                <a16:creationId xmlns:a16="http://schemas.microsoft.com/office/drawing/2014/main" id="{FAA15077-39F5-4652-97DD-A833A6EC14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75" y="115888"/>
            <a:ext cx="2851150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Рисунок 2">
            <a:extLst>
              <a:ext uri="{FF2B5EF4-FFF2-40B4-BE49-F238E27FC236}">
                <a16:creationId xmlns:a16="http://schemas.microsoft.com/office/drawing/2014/main" id="{4484A3AE-F15A-4D59-8DC2-2053A86730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115888"/>
            <a:ext cx="2703513" cy="3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Рисунок 5">
            <a:extLst>
              <a:ext uri="{FF2B5EF4-FFF2-40B4-BE49-F238E27FC236}">
                <a16:creationId xmlns:a16="http://schemas.microsoft.com/office/drawing/2014/main" id="{F177248E-5D7D-4562-A4A4-1B10319D3A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4292600"/>
            <a:ext cx="3587750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Рисунок 7">
            <a:extLst>
              <a:ext uri="{FF2B5EF4-FFF2-40B4-BE49-F238E27FC236}">
                <a16:creationId xmlns:a16="http://schemas.microsoft.com/office/drawing/2014/main" id="{A239C166-C2C6-4F2B-A905-7F37010705E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4913" y="4214813"/>
            <a:ext cx="3589337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Рисунок 8">
            <a:extLst>
              <a:ext uri="{FF2B5EF4-FFF2-40B4-BE49-F238E27FC236}">
                <a16:creationId xmlns:a16="http://schemas.microsoft.com/office/drawing/2014/main" id="{388EE273-3D32-480F-92C6-93F33689980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50800"/>
            <a:ext cx="3001962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0448BB-15AC-4777-819D-D16B31C88A4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1523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5" name="Рисунок 1">
            <a:extLst>
              <a:ext uri="{FF2B5EF4-FFF2-40B4-BE49-F238E27FC236}">
                <a16:creationId xmlns:a16="http://schemas.microsoft.com/office/drawing/2014/main" id="{4D93968D-C9E6-4AD1-8FD6-E7BE12C444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381635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Рисунок 4">
            <a:extLst>
              <a:ext uri="{FF2B5EF4-FFF2-40B4-BE49-F238E27FC236}">
                <a16:creationId xmlns:a16="http://schemas.microsoft.com/office/drawing/2014/main" id="{97149B2A-0355-41D9-8B1D-01892D9397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44450"/>
            <a:ext cx="38766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Рисунок 5">
            <a:extLst>
              <a:ext uri="{FF2B5EF4-FFF2-40B4-BE49-F238E27FC236}">
                <a16:creationId xmlns:a16="http://schemas.microsoft.com/office/drawing/2014/main" id="{F5C49D1D-9AC9-4D45-96C9-8A0946B0F01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60675"/>
            <a:ext cx="273685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Рисунок 6">
            <a:extLst>
              <a:ext uri="{FF2B5EF4-FFF2-40B4-BE49-F238E27FC236}">
                <a16:creationId xmlns:a16="http://schemas.microsoft.com/office/drawing/2014/main" id="{3B52136D-798D-4C65-ACE2-7287C1D620B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2924175"/>
            <a:ext cx="28225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Рисунок 7">
            <a:extLst>
              <a:ext uri="{FF2B5EF4-FFF2-40B4-BE49-F238E27FC236}">
                <a16:creationId xmlns:a16="http://schemas.microsoft.com/office/drawing/2014/main" id="{45A3AD36-CC04-4BE9-9456-D2314786B16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7300" y="3435350"/>
            <a:ext cx="4017963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48EC8E-7925-4E9D-AE50-E9D9E78E05F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https://pp.userapi.com/c850736/v850736090/bc63c/W8lLaxKm1Qo.jpg">
            <a:extLst>
              <a:ext uri="{FF2B5EF4-FFF2-40B4-BE49-F238E27FC236}">
                <a16:creationId xmlns:a16="http://schemas.microsoft.com/office/drawing/2014/main" id="{836A753B-C630-4DAB-95F0-DC39D3386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332656"/>
            <a:ext cx="4634247" cy="6178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0" name="TextBox 1">
            <a:extLst>
              <a:ext uri="{FF2B5EF4-FFF2-40B4-BE49-F238E27FC236}">
                <a16:creationId xmlns:a16="http://schemas.microsoft.com/office/drawing/2014/main" id="{6EC2CACB-ED7A-4E98-A968-496382A71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132138"/>
            <a:ext cx="3889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/>
              <a:t>КОЗЛОВА АНГЕЛИНА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DA7066-DCAF-418F-901D-BFAFC3D0F17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3" name="Рисунок 2">
            <a:extLst>
              <a:ext uri="{FF2B5EF4-FFF2-40B4-BE49-F238E27FC236}">
                <a16:creationId xmlns:a16="http://schemas.microsoft.com/office/drawing/2014/main" id="{C379A828-DFD5-4AC7-BA2E-AF9720F737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3098800"/>
            <a:ext cx="5292725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Рисунок 1">
            <a:extLst>
              <a:ext uri="{FF2B5EF4-FFF2-40B4-BE49-F238E27FC236}">
                <a16:creationId xmlns:a16="http://schemas.microsoft.com/office/drawing/2014/main" id="{CADE8F80-CA9C-4BCD-AFD5-05A9C969FB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173038"/>
            <a:ext cx="4824413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8D80F5-ACFA-43E8-B40A-749A992379E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Рисунок 1">
            <a:extLst>
              <a:ext uri="{FF2B5EF4-FFF2-40B4-BE49-F238E27FC236}">
                <a16:creationId xmlns:a16="http://schemas.microsoft.com/office/drawing/2014/main" id="{D3C2EBCC-3F59-4155-99BE-D7A45DA4FB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2924175"/>
            <a:ext cx="2592388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2">
            <a:extLst>
              <a:ext uri="{FF2B5EF4-FFF2-40B4-BE49-F238E27FC236}">
                <a16:creationId xmlns:a16="http://schemas.microsoft.com/office/drawing/2014/main" id="{D1BFF947-1E7D-4780-A65A-5B97877BF8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25209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4">
            <a:extLst>
              <a:ext uri="{FF2B5EF4-FFF2-40B4-BE49-F238E27FC236}">
                <a16:creationId xmlns:a16="http://schemas.microsoft.com/office/drawing/2014/main" id="{98D29DF7-FFEE-4DF3-9884-A8EBABFF9C6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9538" y="496888"/>
            <a:ext cx="2468562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3643CE-AFBE-42AF-9C74-A17D12BFBB9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7" name="Рисунок 1">
            <a:extLst>
              <a:ext uri="{FF2B5EF4-FFF2-40B4-BE49-F238E27FC236}">
                <a16:creationId xmlns:a16="http://schemas.microsoft.com/office/drawing/2014/main" id="{03988E49-35AC-4CF6-9A67-04D756A7DB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2925763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Рисунок 2">
            <a:extLst>
              <a:ext uri="{FF2B5EF4-FFF2-40B4-BE49-F238E27FC236}">
                <a16:creationId xmlns:a16="http://schemas.microsoft.com/office/drawing/2014/main" id="{22B74668-1D96-46D5-AF06-DEE8EEFF352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1412875"/>
            <a:ext cx="309721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Рисунок 4">
            <a:extLst>
              <a:ext uri="{FF2B5EF4-FFF2-40B4-BE49-F238E27FC236}">
                <a16:creationId xmlns:a16="http://schemas.microsoft.com/office/drawing/2014/main" id="{C34E396A-D9DB-480C-BBAC-A34B35BC6E1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6175" y="2708275"/>
            <a:ext cx="2954338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3B9B14-5495-4AAB-A74C-F0D7760CDA4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pp.userapi.com/c851536/v851536008/bcf44/oW_coOjcEZI.jpg">
            <a:extLst>
              <a:ext uri="{FF2B5EF4-FFF2-40B4-BE49-F238E27FC236}">
                <a16:creationId xmlns:a16="http://schemas.microsoft.com/office/drawing/2014/main" id="{B65A4565-D7A9-4F2F-B523-EA7814E9F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329192"/>
            <a:ext cx="4593108" cy="6124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2" name="TextBox 1">
            <a:extLst>
              <a:ext uri="{FF2B5EF4-FFF2-40B4-BE49-F238E27FC236}">
                <a16:creationId xmlns:a16="http://schemas.microsoft.com/office/drawing/2014/main" id="{733AB5F8-1BA7-4736-8431-00CE02D9E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3141663"/>
            <a:ext cx="4359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/>
              <a:t>АХМЕДОВ МОВЛАН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DACB0A-6B39-4656-9303-ED37C195253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5" name="Рисунок 4">
            <a:extLst>
              <a:ext uri="{FF2B5EF4-FFF2-40B4-BE49-F238E27FC236}">
                <a16:creationId xmlns:a16="http://schemas.microsoft.com/office/drawing/2014/main" id="{B94C6968-19E1-4945-88C4-31DBA0A339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3124200"/>
            <a:ext cx="265271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Рисунок 5">
            <a:extLst>
              <a:ext uri="{FF2B5EF4-FFF2-40B4-BE49-F238E27FC236}">
                <a16:creationId xmlns:a16="http://schemas.microsoft.com/office/drawing/2014/main" id="{D3BA07EF-985F-4663-993E-85D7416380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6413" y="2603500"/>
            <a:ext cx="296545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Рисунок 6">
            <a:extLst>
              <a:ext uri="{FF2B5EF4-FFF2-40B4-BE49-F238E27FC236}">
                <a16:creationId xmlns:a16="http://schemas.microsoft.com/office/drawing/2014/main" id="{12A09F39-FBDB-457E-A869-9A5A354BED9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3124200"/>
            <a:ext cx="2649538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Рисунок 2">
            <a:extLst>
              <a:ext uri="{FF2B5EF4-FFF2-40B4-BE49-F238E27FC236}">
                <a16:creationId xmlns:a16="http://schemas.microsoft.com/office/drawing/2014/main" id="{D5371141-D78C-4AC1-9EAD-BE851058D3D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1675" y="0"/>
            <a:ext cx="23907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Рисунок 1">
            <a:extLst>
              <a:ext uri="{FF2B5EF4-FFF2-40B4-BE49-F238E27FC236}">
                <a16:creationId xmlns:a16="http://schemas.microsoft.com/office/drawing/2014/main" id="{B1782E42-312C-4024-9BCC-472E17DA7EF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5" y="0"/>
            <a:ext cx="24479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A2C46E-70F5-44BF-8D44-2D1FB1609C7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59" name="Рисунок 1">
            <a:extLst>
              <a:ext uri="{FF2B5EF4-FFF2-40B4-BE49-F238E27FC236}">
                <a16:creationId xmlns:a16="http://schemas.microsoft.com/office/drawing/2014/main" id="{FB28D6B8-3E27-42A5-A62C-9756FCDAA8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2825750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Рисунок 2">
            <a:extLst>
              <a:ext uri="{FF2B5EF4-FFF2-40B4-BE49-F238E27FC236}">
                <a16:creationId xmlns:a16="http://schemas.microsoft.com/office/drawing/2014/main" id="{0F8C7ED2-7752-423E-981D-F68088E0DA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411163"/>
            <a:ext cx="2595563" cy="37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Рисунок 1">
            <a:extLst>
              <a:ext uri="{FF2B5EF4-FFF2-40B4-BE49-F238E27FC236}">
                <a16:creationId xmlns:a16="http://schemas.microsoft.com/office/drawing/2014/main" id="{3B7E9F4A-E169-4B60-92F9-78BF39A2E19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6763" y="2708275"/>
            <a:ext cx="266223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7D41BB-85D1-42F7-91AE-8655AED8EED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3" name="Рисунок 2">
            <a:extLst>
              <a:ext uri="{FF2B5EF4-FFF2-40B4-BE49-F238E27FC236}">
                <a16:creationId xmlns:a16="http://schemas.microsoft.com/office/drawing/2014/main" id="{05111080-2E86-4AA0-A1BB-36289CAF3B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240030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Рисунок 4">
            <a:extLst>
              <a:ext uri="{FF2B5EF4-FFF2-40B4-BE49-F238E27FC236}">
                <a16:creationId xmlns:a16="http://schemas.microsoft.com/office/drawing/2014/main" id="{829D0E36-C1B1-480E-B663-8D02023385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4700" y="2636838"/>
            <a:ext cx="270033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Рисунок 5">
            <a:extLst>
              <a:ext uri="{FF2B5EF4-FFF2-40B4-BE49-F238E27FC236}">
                <a16:creationId xmlns:a16="http://schemas.microsoft.com/office/drawing/2014/main" id="{510F8EE0-AFC9-4465-8F11-937E15A510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549275"/>
            <a:ext cx="2481262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7AC4FF-2CD7-451B-9E06-A9D0D726190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https://pp.userapi.com/c846420/v846420535/19845d/Pjg8_la-hM0.jpg">
            <a:extLst>
              <a:ext uri="{FF2B5EF4-FFF2-40B4-BE49-F238E27FC236}">
                <a16:creationId xmlns:a16="http://schemas.microsoft.com/office/drawing/2014/main" id="{1628BB58-4140-42A5-9210-60BE43F4C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519" y="229856"/>
            <a:ext cx="4714008" cy="6285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8" name="TextBox 1">
            <a:extLst>
              <a:ext uri="{FF2B5EF4-FFF2-40B4-BE49-F238E27FC236}">
                <a16:creationId xmlns:a16="http://schemas.microsoft.com/office/drawing/2014/main" id="{B8BC45BA-8FEB-4795-B235-3A00133A1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3141663"/>
            <a:ext cx="3816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/>
              <a:t>ТУЛЯКОВ  АНТОН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819867-9B62-43A1-A6CD-0685A639FCF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6552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1" name="Рисунок 1">
            <a:extLst>
              <a:ext uri="{FF2B5EF4-FFF2-40B4-BE49-F238E27FC236}">
                <a16:creationId xmlns:a16="http://schemas.microsoft.com/office/drawing/2014/main" id="{097ED2E4-395C-458A-8CB9-0C5984D52F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2771775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Рисунок 4">
            <a:extLst>
              <a:ext uri="{FF2B5EF4-FFF2-40B4-BE49-F238E27FC236}">
                <a16:creationId xmlns:a16="http://schemas.microsoft.com/office/drawing/2014/main" id="{21EEECA9-EB48-4185-A2B7-996B5C4CB6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2914650"/>
            <a:ext cx="273685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Рисунок 2">
            <a:extLst>
              <a:ext uri="{FF2B5EF4-FFF2-40B4-BE49-F238E27FC236}">
                <a16:creationId xmlns:a16="http://schemas.microsoft.com/office/drawing/2014/main" id="{61666AAB-5EE8-4968-B381-14B66335627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-11113"/>
            <a:ext cx="2881312" cy="413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Рисунок 5">
            <a:extLst>
              <a:ext uri="{FF2B5EF4-FFF2-40B4-BE49-F238E27FC236}">
                <a16:creationId xmlns:a16="http://schemas.microsoft.com/office/drawing/2014/main" id="{C0EB3AFE-8368-4EFA-A9C7-26D1E9443D0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1438" y="3068638"/>
            <a:ext cx="2779712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F1BF00-5B77-4503-9A37-0FAE22BE4CB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5" name="Рисунок 1">
            <a:extLst>
              <a:ext uri="{FF2B5EF4-FFF2-40B4-BE49-F238E27FC236}">
                <a16:creationId xmlns:a16="http://schemas.microsoft.com/office/drawing/2014/main" id="{218458AD-9B22-4541-A8B4-C6945A7EBF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-57150"/>
            <a:ext cx="2590800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Рисунок 2">
            <a:extLst>
              <a:ext uri="{FF2B5EF4-FFF2-40B4-BE49-F238E27FC236}">
                <a16:creationId xmlns:a16="http://schemas.microsoft.com/office/drawing/2014/main" id="{0BCCE5C2-7820-4B67-9050-3318CBE020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1213" y="3168650"/>
            <a:ext cx="2635250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Рисунок 4">
            <a:extLst>
              <a:ext uri="{FF2B5EF4-FFF2-40B4-BE49-F238E27FC236}">
                <a16:creationId xmlns:a16="http://schemas.microsoft.com/office/drawing/2014/main" id="{40AD4770-5806-439C-A943-05157DA772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0400" y="0"/>
            <a:ext cx="2538413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Рисунок 5">
            <a:extLst>
              <a:ext uri="{FF2B5EF4-FFF2-40B4-BE49-F238E27FC236}">
                <a16:creationId xmlns:a16="http://schemas.microsoft.com/office/drawing/2014/main" id="{D8990114-0B6F-4163-B2A2-D6901277B8D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3302000"/>
            <a:ext cx="260985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931CDB-9633-4729-AB53-162A1ADE6FC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0179" name="TextBox 1">
            <a:extLst>
              <a:ext uri="{FF2B5EF4-FFF2-40B4-BE49-F238E27FC236}">
                <a16:creationId xmlns:a16="http://schemas.microsoft.com/office/drawing/2014/main" id="{E51E3113-A9F7-4BD3-A84C-5FEC06134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850" y="3141663"/>
            <a:ext cx="414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/>
              <a:t>ЧУМАКОВ  АЛЕКСЕЙ</a:t>
            </a:r>
          </a:p>
        </p:txBody>
      </p:sp>
      <p:pic>
        <p:nvPicPr>
          <p:cNvPr id="50180" name="Рисунок 1">
            <a:extLst>
              <a:ext uri="{FF2B5EF4-FFF2-40B4-BE49-F238E27FC236}">
                <a16:creationId xmlns:a16="http://schemas.microsoft.com/office/drawing/2014/main" id="{DC7D19CF-EFF1-4838-80F2-D5AFFD1C8D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463550"/>
            <a:ext cx="3960813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CD8407-569F-452B-9189-3AF6BF186BE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3" name="Рисунок 1">
            <a:extLst>
              <a:ext uri="{FF2B5EF4-FFF2-40B4-BE49-F238E27FC236}">
                <a16:creationId xmlns:a16="http://schemas.microsoft.com/office/drawing/2014/main" id="{DDC9AE56-BF41-49A6-A5A0-A31D32EAF2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244475"/>
            <a:ext cx="2871787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Рисунок 2">
            <a:extLst>
              <a:ext uri="{FF2B5EF4-FFF2-40B4-BE49-F238E27FC236}">
                <a16:creationId xmlns:a16="http://schemas.microsoft.com/office/drawing/2014/main" id="{605A02C7-F9C4-4DB1-A73E-C28D843F35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7700" y="2744788"/>
            <a:ext cx="2735263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Рисунок 4">
            <a:extLst>
              <a:ext uri="{FF2B5EF4-FFF2-40B4-BE49-F238E27FC236}">
                <a16:creationId xmlns:a16="http://schemas.microsoft.com/office/drawing/2014/main" id="{00354FEB-FBF5-4848-B5DF-2321A8A8DC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361950"/>
            <a:ext cx="27559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D047B8-CF0D-4E55-82C5-788E9AFB45A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Рисунок 1">
            <a:extLst>
              <a:ext uri="{FF2B5EF4-FFF2-40B4-BE49-F238E27FC236}">
                <a16:creationId xmlns:a16="http://schemas.microsoft.com/office/drawing/2014/main" id="{A76A97CA-7A09-4985-A8CC-24518D54D4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261620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Рисунок 2">
            <a:extLst>
              <a:ext uri="{FF2B5EF4-FFF2-40B4-BE49-F238E27FC236}">
                <a16:creationId xmlns:a16="http://schemas.microsoft.com/office/drawing/2014/main" id="{B8A6161D-82CA-4A57-8D54-27746AFDAD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1624013"/>
            <a:ext cx="4433888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70B2FD-08D5-4B04-81BB-C87EFA92C45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7" name="Рисунок 5">
            <a:extLst>
              <a:ext uri="{FF2B5EF4-FFF2-40B4-BE49-F238E27FC236}">
                <a16:creationId xmlns:a16="http://schemas.microsoft.com/office/drawing/2014/main" id="{A6DB6B4A-DB1F-4263-935D-C9AD779D2C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642938"/>
            <a:ext cx="2430463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Рисунок 6">
            <a:extLst>
              <a:ext uri="{FF2B5EF4-FFF2-40B4-BE49-F238E27FC236}">
                <a16:creationId xmlns:a16="http://schemas.microsoft.com/office/drawing/2014/main" id="{9DED7AA4-B8BD-43A0-B5B8-3783F4403D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1888" y="601663"/>
            <a:ext cx="2468562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Рисунок 1">
            <a:extLst>
              <a:ext uri="{FF2B5EF4-FFF2-40B4-BE49-F238E27FC236}">
                <a16:creationId xmlns:a16="http://schemas.microsoft.com/office/drawing/2014/main" id="{49444409-FF95-4263-BBA5-9FA9AECB0F4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6763" y="2852738"/>
            <a:ext cx="2497137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C5FF86-8054-453B-987B-F23B68C4026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1" name="Рисунок 1">
            <a:extLst>
              <a:ext uri="{FF2B5EF4-FFF2-40B4-BE49-F238E27FC236}">
                <a16:creationId xmlns:a16="http://schemas.microsoft.com/office/drawing/2014/main" id="{42EE9D6D-0C54-40A0-B57A-EDA6F52685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0513" y="960438"/>
            <a:ext cx="348297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14268C-0E3C-42F1-AAC2-F01B6D86FE8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https://pp.userapi.com/c851020/v851020653/b30cb/qMJDmR33fz0.jpg">
            <a:extLst>
              <a:ext uri="{FF2B5EF4-FFF2-40B4-BE49-F238E27FC236}">
                <a16:creationId xmlns:a16="http://schemas.microsoft.com/office/drawing/2014/main" id="{BE6EF551-62AE-4FD0-BDBF-159944D10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260648"/>
            <a:ext cx="4698522" cy="6264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6" name="TextBox 1">
            <a:extLst>
              <a:ext uri="{FF2B5EF4-FFF2-40B4-BE49-F238E27FC236}">
                <a16:creationId xmlns:a16="http://schemas.microsoft.com/office/drawing/2014/main" id="{999A00E9-253E-47B8-B8E9-99AD9E68E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3141663"/>
            <a:ext cx="4248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/>
              <a:t>ЯВОРСКАЯ АНАСТАСИЯ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45D085-1387-480F-8CED-BA5BCD4E925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299" name="Рисунок 2">
            <a:extLst>
              <a:ext uri="{FF2B5EF4-FFF2-40B4-BE49-F238E27FC236}">
                <a16:creationId xmlns:a16="http://schemas.microsoft.com/office/drawing/2014/main" id="{B31C1E41-3F55-44F9-B0CD-CDB6DFFE42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0825" y="188913"/>
            <a:ext cx="4806950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Рисунок 4">
            <a:extLst>
              <a:ext uri="{FF2B5EF4-FFF2-40B4-BE49-F238E27FC236}">
                <a16:creationId xmlns:a16="http://schemas.microsoft.com/office/drawing/2014/main" id="{1CA0270C-C20A-4AF2-A949-F064A097338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7400" y="188913"/>
            <a:ext cx="4727575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Рисунок 5">
            <a:extLst>
              <a:ext uri="{FF2B5EF4-FFF2-40B4-BE49-F238E27FC236}">
                <a16:creationId xmlns:a16="http://schemas.microsoft.com/office/drawing/2014/main" id="{715ACE5C-F7CD-465D-80B1-00C89B74E7A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0825" y="3514725"/>
            <a:ext cx="4735513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Рисунок 6">
            <a:extLst>
              <a:ext uri="{FF2B5EF4-FFF2-40B4-BE49-F238E27FC236}">
                <a16:creationId xmlns:a16="http://schemas.microsoft.com/office/drawing/2014/main" id="{3FE7030F-5F72-4DCB-9788-C3A32CE39B5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8638" y="3471863"/>
            <a:ext cx="4932362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AE50E7-24D5-40AC-B4D8-95AE95C94E3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3" name="Рисунок 1">
            <a:extLst>
              <a:ext uri="{FF2B5EF4-FFF2-40B4-BE49-F238E27FC236}">
                <a16:creationId xmlns:a16="http://schemas.microsoft.com/office/drawing/2014/main" id="{57124C95-8088-4BF8-8CF2-127226C9E7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267017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Рисунок 2">
            <a:extLst>
              <a:ext uri="{FF2B5EF4-FFF2-40B4-BE49-F238E27FC236}">
                <a16:creationId xmlns:a16="http://schemas.microsoft.com/office/drawing/2014/main" id="{2C27A501-080A-4ABC-BF04-7749D5C48F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2687638"/>
            <a:ext cx="2922588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Рисунок 4">
            <a:extLst>
              <a:ext uri="{FF2B5EF4-FFF2-40B4-BE49-F238E27FC236}">
                <a16:creationId xmlns:a16="http://schemas.microsoft.com/office/drawing/2014/main" id="{47BFEBB4-B351-416A-B4E0-D2FC3488E9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2681287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Рисунок 5">
            <a:extLst>
              <a:ext uri="{FF2B5EF4-FFF2-40B4-BE49-F238E27FC236}">
                <a16:creationId xmlns:a16="http://schemas.microsoft.com/office/drawing/2014/main" id="{51D31138-0496-45DD-AD9D-06991230A37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3052763"/>
            <a:ext cx="2679700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EEAF39-1B0C-4FD5-8274-30BC827E9BB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347" name="Рисунок 1">
            <a:extLst>
              <a:ext uri="{FF2B5EF4-FFF2-40B4-BE49-F238E27FC236}">
                <a16:creationId xmlns:a16="http://schemas.microsoft.com/office/drawing/2014/main" id="{6A9F6FD1-461B-4330-A907-76BC0E245B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3065463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Рисунок 2">
            <a:extLst>
              <a:ext uri="{FF2B5EF4-FFF2-40B4-BE49-F238E27FC236}">
                <a16:creationId xmlns:a16="http://schemas.microsoft.com/office/drawing/2014/main" id="{48380646-F5BF-46F3-B3BB-D8D51D2A90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2073275"/>
            <a:ext cx="338455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Рисунок 4">
            <a:extLst>
              <a:ext uri="{FF2B5EF4-FFF2-40B4-BE49-F238E27FC236}">
                <a16:creationId xmlns:a16="http://schemas.microsoft.com/office/drawing/2014/main" id="{28FB3663-A4F2-4BF4-8EFE-6E9475A687C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1050" y="0"/>
            <a:ext cx="30321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C13562-EFB3-4043-9251-0D266CE88AA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371" name="Рисунок 1">
            <a:extLst>
              <a:ext uri="{FF2B5EF4-FFF2-40B4-BE49-F238E27FC236}">
                <a16:creationId xmlns:a16="http://schemas.microsoft.com/office/drawing/2014/main" id="{C5CDDF64-1928-4969-8FC5-21D1628F7D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5900"/>
            <a:ext cx="2916238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Рисунок 2">
            <a:extLst>
              <a:ext uri="{FF2B5EF4-FFF2-40B4-BE49-F238E27FC236}">
                <a16:creationId xmlns:a16="http://schemas.microsoft.com/office/drawing/2014/main" id="{F93C2DC3-94F0-4768-B9E9-E9272E23C4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7913" y="333375"/>
            <a:ext cx="2986087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Рисунок 4">
            <a:extLst>
              <a:ext uri="{FF2B5EF4-FFF2-40B4-BE49-F238E27FC236}">
                <a16:creationId xmlns:a16="http://schemas.microsoft.com/office/drawing/2014/main" id="{0B19FB1E-3A5B-4985-81FF-8B5252357A1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2443163"/>
            <a:ext cx="2832100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A6A4D5-CE6F-41DA-8ACD-15C52C4F9F1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395" name="Рисунок 1">
            <a:extLst>
              <a:ext uri="{FF2B5EF4-FFF2-40B4-BE49-F238E27FC236}">
                <a16:creationId xmlns:a16="http://schemas.microsoft.com/office/drawing/2014/main" id="{13661875-D34E-4988-A07A-EE20440177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13" y="404813"/>
            <a:ext cx="24447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Рисунок 2">
            <a:extLst>
              <a:ext uri="{FF2B5EF4-FFF2-40B4-BE49-F238E27FC236}">
                <a16:creationId xmlns:a16="http://schemas.microsoft.com/office/drawing/2014/main" id="{E1160623-CF02-4F84-8E08-926BB68864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2924175"/>
            <a:ext cx="2466975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Рисунок 4">
            <a:extLst>
              <a:ext uri="{FF2B5EF4-FFF2-40B4-BE49-F238E27FC236}">
                <a16:creationId xmlns:a16="http://schemas.microsoft.com/office/drawing/2014/main" id="{C5664B14-FC06-403C-A3AB-459F59E999B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385763"/>
            <a:ext cx="2466975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7BCD2D-6882-4FB4-8048-DF2A12E8BC6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419" name="Рисунок 5">
            <a:extLst>
              <a:ext uri="{FF2B5EF4-FFF2-40B4-BE49-F238E27FC236}">
                <a16:creationId xmlns:a16="http://schemas.microsoft.com/office/drawing/2014/main" id="{75290BCF-EBF1-415F-8437-6687AF6EF4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2439987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Рисунок 6">
            <a:extLst>
              <a:ext uri="{FF2B5EF4-FFF2-40B4-BE49-F238E27FC236}">
                <a16:creationId xmlns:a16="http://schemas.microsoft.com/office/drawing/2014/main" id="{27F80FE2-91AF-45AB-8DD7-92EF2DF073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0" y="2708275"/>
            <a:ext cx="248285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Рисунок 7">
            <a:extLst>
              <a:ext uri="{FF2B5EF4-FFF2-40B4-BE49-F238E27FC236}">
                <a16:creationId xmlns:a16="http://schemas.microsoft.com/office/drawing/2014/main" id="{2565F783-2845-41C0-9ED6-1FF57078E3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13" y="620713"/>
            <a:ext cx="2408237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3D216A-9B46-46F1-9861-674BC81ECF9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https://psv4.userapi.com/c848428/u152746731/docs/d11/91a52a0aa8db/IMG_7452.jpg?extra=XG_ql_lI_qi0pWFGIBesRtW3OJnMQKEgELukTQuEtfn8e4HBZ5zSRQDCg9wvjIjrTz6O8CJEE-xiLnJ5PHNZJla-Lc8JbosiDzZ7qDnppnx7ffsP9EJ-DA4TwM1Pwi-wlyiqXPTHQbK_WfAw7uIo7zfCRg">
            <a:extLst>
              <a:ext uri="{FF2B5EF4-FFF2-40B4-BE49-F238E27FC236}">
                <a16:creationId xmlns:a16="http://schemas.microsoft.com/office/drawing/2014/main" id="{49DBA63C-4403-47E2-B752-D3F735E88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332656"/>
            <a:ext cx="4644515" cy="6192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4" name="TextBox 1">
            <a:extLst>
              <a:ext uri="{FF2B5EF4-FFF2-40B4-BE49-F238E27FC236}">
                <a16:creationId xmlns:a16="http://schemas.microsoft.com/office/drawing/2014/main" id="{8A394EF1-D636-46BF-8977-746E07423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25" y="3141663"/>
            <a:ext cx="4768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/>
              <a:t>ГОМАЛЕЕВА АНАСТАСИЯ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D59357-9B60-491D-B58E-E8C6DCD1DEF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https://psv4.userapi.com/c848224/u152746731/docs/d16/4285b83a20a8/U6Mbe7obdAY.jpg?extra=JqJJpN050QjYL7yiCJeOF12jMhNQ7hx1fNVnoF0KP8iffGwbw0mLxfBrjiK3-B9Dkd04-exvcSd26TVVEAE4xCcZ6wT-cNXL23VbOb4cLfiytLYijMRr29n0cDDpHXRcIqQOnT_unNaXuJfN6Hf-G_Qi7g">
            <a:extLst>
              <a:ext uri="{FF2B5EF4-FFF2-40B4-BE49-F238E27FC236}">
                <a16:creationId xmlns:a16="http://schemas.microsoft.com/office/drawing/2014/main" id="{C3569819-55D4-45F6-BC6B-CB180671B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332656"/>
            <a:ext cx="4590510" cy="612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Box 1">
            <a:extLst>
              <a:ext uri="{FF2B5EF4-FFF2-40B4-BE49-F238E27FC236}">
                <a16:creationId xmlns:a16="http://schemas.microsoft.com/office/drawing/2014/main" id="{366E8B2B-B37B-4BDB-B8A3-88D92C083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3141663"/>
            <a:ext cx="3960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/>
              <a:t>ЛОСЕВ  ДМИТРИЙ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E89DA0-51A1-45C9-B662-5A080F56D22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467" name="Рисунок 1">
            <a:extLst>
              <a:ext uri="{FF2B5EF4-FFF2-40B4-BE49-F238E27FC236}">
                <a16:creationId xmlns:a16="http://schemas.microsoft.com/office/drawing/2014/main" id="{1FB91B71-0870-4458-B706-CC1E63AF53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1054100"/>
            <a:ext cx="3381375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Рисунок 2">
            <a:extLst>
              <a:ext uri="{FF2B5EF4-FFF2-40B4-BE49-F238E27FC236}">
                <a16:creationId xmlns:a16="http://schemas.microsoft.com/office/drawing/2014/main" id="{651F962F-865F-476D-80A0-D6C77F48BB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-157163"/>
            <a:ext cx="3019425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Рисунок 4">
            <a:extLst>
              <a:ext uri="{FF2B5EF4-FFF2-40B4-BE49-F238E27FC236}">
                <a16:creationId xmlns:a16="http://schemas.microsoft.com/office/drawing/2014/main" id="{4F639F7E-9F4C-4874-A8EA-D22E91FB8B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2276475"/>
            <a:ext cx="3148013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CAEB80-E871-4CC4-95B7-364C061FC99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1" name="Рисунок 1">
            <a:extLst>
              <a:ext uri="{FF2B5EF4-FFF2-40B4-BE49-F238E27FC236}">
                <a16:creationId xmlns:a16="http://schemas.microsoft.com/office/drawing/2014/main" id="{93B0C43C-7640-40E9-A70C-C592FF4482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2433637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Рисунок 2">
            <a:extLst>
              <a:ext uri="{FF2B5EF4-FFF2-40B4-BE49-F238E27FC236}">
                <a16:creationId xmlns:a16="http://schemas.microsoft.com/office/drawing/2014/main" id="{06898B4E-809D-430F-933A-B6E5314C32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9525"/>
            <a:ext cx="242887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Рисунок 4">
            <a:extLst>
              <a:ext uri="{FF2B5EF4-FFF2-40B4-BE49-F238E27FC236}">
                <a16:creationId xmlns:a16="http://schemas.microsoft.com/office/drawing/2014/main" id="{745BD5D9-2AAA-427D-B0BD-7EB7FF969F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30163"/>
            <a:ext cx="2416175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Рисунок 5">
            <a:extLst>
              <a:ext uri="{FF2B5EF4-FFF2-40B4-BE49-F238E27FC236}">
                <a16:creationId xmlns:a16="http://schemas.microsoft.com/office/drawing/2014/main" id="{3769DDDA-9541-4382-BDD2-4974FA06872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6563" y="3381375"/>
            <a:ext cx="2433637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Рисунок 6">
            <a:extLst>
              <a:ext uri="{FF2B5EF4-FFF2-40B4-BE49-F238E27FC236}">
                <a16:creationId xmlns:a16="http://schemas.microsoft.com/office/drawing/2014/main" id="{F2FFAE96-87F8-414C-9208-4EB51B75607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3381375"/>
            <a:ext cx="2452688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44FE39-95B8-4746-A856-627560E5EEB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515" name="Рисунок 1">
            <a:extLst>
              <a:ext uri="{FF2B5EF4-FFF2-40B4-BE49-F238E27FC236}">
                <a16:creationId xmlns:a16="http://schemas.microsoft.com/office/drawing/2014/main" id="{F8140ED8-1D1C-4527-81F1-49FC70BC74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5263" y="39688"/>
            <a:ext cx="4887913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Рисунок 2">
            <a:extLst>
              <a:ext uri="{FF2B5EF4-FFF2-40B4-BE49-F238E27FC236}">
                <a16:creationId xmlns:a16="http://schemas.microsoft.com/office/drawing/2014/main" id="{FB1A0CE6-4B48-453C-ABF7-47FC9D8AF4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7375" y="-36513"/>
            <a:ext cx="4911725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Рисунок 4">
            <a:extLst>
              <a:ext uri="{FF2B5EF4-FFF2-40B4-BE49-F238E27FC236}">
                <a16:creationId xmlns:a16="http://schemas.microsoft.com/office/drawing/2014/main" id="{F3EC6617-402C-42C3-9DA3-4F9D7CF422C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3430588"/>
            <a:ext cx="4932363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E5423C-8B45-475B-9B8D-434D104CB9B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539" name="Рисунок 1">
            <a:extLst>
              <a:ext uri="{FF2B5EF4-FFF2-40B4-BE49-F238E27FC236}">
                <a16:creationId xmlns:a16="http://schemas.microsoft.com/office/drawing/2014/main" id="{36EEC3E5-C630-44AF-930F-2C017F8984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144463"/>
            <a:ext cx="3095626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Рисунок 2">
            <a:extLst>
              <a:ext uri="{FF2B5EF4-FFF2-40B4-BE49-F238E27FC236}">
                <a16:creationId xmlns:a16="http://schemas.microsoft.com/office/drawing/2014/main" id="{66670D67-CA56-4359-AD11-C7C9AB80A1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3538" y="692150"/>
            <a:ext cx="3540125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Рисунок 4">
            <a:extLst>
              <a:ext uri="{FF2B5EF4-FFF2-40B4-BE49-F238E27FC236}">
                <a16:creationId xmlns:a16="http://schemas.microsoft.com/office/drawing/2014/main" id="{82393300-3A3B-4F65-AC6C-BCCCFE36F1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7613" y="2541588"/>
            <a:ext cx="2954337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B508EC-22D7-453E-BDEA-3BAF9472538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563" name="Рисунок 1">
            <a:extLst>
              <a:ext uri="{FF2B5EF4-FFF2-40B4-BE49-F238E27FC236}">
                <a16:creationId xmlns:a16="http://schemas.microsoft.com/office/drawing/2014/main" id="{35845D5D-4F38-4604-8892-F6CCD6A665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0513" y="960438"/>
            <a:ext cx="348297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E35A22-C46B-47E4-B135-43BC2D04A83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https://psv4.userapi.com/c848236/u152746731/docs/d10/d10b169fcd93/IMG_7454.jpg?extra=iMNsuAubO420SfzVRjnEHtaKKAjWV15mucgh2zepAZCBZTZ0wDnuyVIr_GbCdjI70_VPe6aHXlxVCEPq31mK6UigvHqW-7BvGuRYYJI0Zq2hMiXk3ma1xeDLE4FhilGaamCLB9FVeZJqfsZF41pSzAB9Mw">
            <a:extLst>
              <a:ext uri="{FF2B5EF4-FFF2-40B4-BE49-F238E27FC236}">
                <a16:creationId xmlns:a16="http://schemas.microsoft.com/office/drawing/2014/main" id="{0473C5EF-2F5B-487A-8B6E-52D645B22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332656"/>
            <a:ext cx="4607625" cy="6143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8" name="TextBox 1">
            <a:extLst>
              <a:ext uri="{FF2B5EF4-FFF2-40B4-BE49-F238E27FC236}">
                <a16:creationId xmlns:a16="http://schemas.microsoft.com/office/drawing/2014/main" id="{4D70FB4C-A982-4BD9-9647-6E7D012FC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3141663"/>
            <a:ext cx="4143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/>
              <a:t>ПОТЫЛИКО ИРИНА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608089-EC32-4C6F-98B0-14575FD20CA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611" name="Рисунок 2">
            <a:extLst>
              <a:ext uri="{FF2B5EF4-FFF2-40B4-BE49-F238E27FC236}">
                <a16:creationId xmlns:a16="http://schemas.microsoft.com/office/drawing/2014/main" id="{A85479B6-A4E2-45F8-BE67-F486D15869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2443162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Рисунок 4">
            <a:extLst>
              <a:ext uri="{FF2B5EF4-FFF2-40B4-BE49-F238E27FC236}">
                <a16:creationId xmlns:a16="http://schemas.microsoft.com/office/drawing/2014/main" id="{D348DA07-D5AF-4651-89A7-BE8863A79A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0"/>
            <a:ext cx="2376487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Рисунок 5">
            <a:extLst>
              <a:ext uri="{FF2B5EF4-FFF2-40B4-BE49-F238E27FC236}">
                <a16:creationId xmlns:a16="http://schemas.microsoft.com/office/drawing/2014/main" id="{87F4319C-B057-4F90-95EC-18DDCF93CE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-28575"/>
            <a:ext cx="2443162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Рисунок 6">
            <a:extLst>
              <a:ext uri="{FF2B5EF4-FFF2-40B4-BE49-F238E27FC236}">
                <a16:creationId xmlns:a16="http://schemas.microsoft.com/office/drawing/2014/main" id="{89B607A0-F1CB-448D-8AEB-0E917078309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455988"/>
            <a:ext cx="24352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Рисунок 7">
            <a:extLst>
              <a:ext uri="{FF2B5EF4-FFF2-40B4-BE49-F238E27FC236}">
                <a16:creationId xmlns:a16="http://schemas.microsoft.com/office/drawing/2014/main" id="{3DC55A9B-22EC-441A-89A1-0A3D1806185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3402013"/>
            <a:ext cx="243840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Рисунок 8">
            <a:extLst>
              <a:ext uri="{FF2B5EF4-FFF2-40B4-BE49-F238E27FC236}">
                <a16:creationId xmlns:a16="http://schemas.microsoft.com/office/drawing/2014/main" id="{87A3FC95-FF1E-4389-8083-C7F91B8CB1E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3429000"/>
            <a:ext cx="24384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7E468E-BB56-4A8C-B1A5-CACED417399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635" name="Рисунок 1">
            <a:extLst>
              <a:ext uri="{FF2B5EF4-FFF2-40B4-BE49-F238E27FC236}">
                <a16:creationId xmlns:a16="http://schemas.microsoft.com/office/drawing/2014/main" id="{3090B0F6-30B8-4FCF-94AC-FE37045B14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955675"/>
            <a:ext cx="3503613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Рисунок 2">
            <a:extLst>
              <a:ext uri="{FF2B5EF4-FFF2-40B4-BE49-F238E27FC236}">
                <a16:creationId xmlns:a16="http://schemas.microsoft.com/office/drawing/2014/main" id="{6BBF0C91-9C4E-4E66-8F6B-F231DE2B0D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1700213"/>
            <a:ext cx="4875213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4D4EC3-996E-4F54-9948-8F59069A3BC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0659" name="TextBox 1">
            <a:extLst>
              <a:ext uri="{FF2B5EF4-FFF2-40B4-BE49-F238E27FC236}">
                <a16:creationId xmlns:a16="http://schemas.microsoft.com/office/drawing/2014/main" id="{C5DD5790-C10F-4393-B505-49277FB10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00213"/>
            <a:ext cx="8280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>
                <a:solidFill>
                  <a:srgbClr val="002060"/>
                </a:solidFill>
              </a:rPr>
              <a:t>ОБЩЕКОМАНДНЫЕ МЕРОПРИЯТИЯ </a:t>
            </a:r>
          </a:p>
          <a:p>
            <a:pPr algn="ctr" eaLnBrk="1" hangingPunct="1"/>
            <a:r>
              <a:rPr lang="ru-RU" altLang="ru-RU" sz="5400" b="1">
                <a:solidFill>
                  <a:srgbClr val="002060"/>
                </a:solidFill>
              </a:rPr>
              <a:t>И СОРЕВНОВАНИЯ</a:t>
            </a:r>
          </a:p>
          <a:p>
            <a:pPr algn="ctr" eaLnBrk="1" hangingPunct="1"/>
            <a:r>
              <a:rPr lang="ru-RU" altLang="ru-RU" sz="5400" b="1">
                <a:solidFill>
                  <a:srgbClr val="002060"/>
                </a:solidFill>
              </a:rPr>
              <a:t>(отчет за 2019 год)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144FBA-1769-43D8-958B-25D4CF67464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683" name="TextBox 5">
            <a:extLst>
              <a:ext uri="{FF2B5EF4-FFF2-40B4-BE49-F238E27FC236}">
                <a16:creationId xmlns:a16="http://schemas.microsoft.com/office/drawing/2014/main" id="{CDC7D069-57E9-4396-ABE3-8282DC068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4460875"/>
            <a:ext cx="45005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ЮНАРМЕЙЦЫ В СОСТАВЕ ПОСТА №1 (17-24.01.19) </a:t>
            </a:r>
          </a:p>
        </p:txBody>
      </p:sp>
      <p:pic>
        <p:nvPicPr>
          <p:cNvPr id="71684" name="Рисунок 5">
            <a:extLst>
              <a:ext uri="{FF2B5EF4-FFF2-40B4-BE49-F238E27FC236}">
                <a16:creationId xmlns:a16="http://schemas.microsoft.com/office/drawing/2014/main" id="{64436CC0-D3A8-4DF5-B356-34388AC083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566988"/>
            <a:ext cx="2686050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Рисунок 8">
            <a:extLst>
              <a:ext uri="{FF2B5EF4-FFF2-40B4-BE49-F238E27FC236}">
                <a16:creationId xmlns:a16="http://schemas.microsoft.com/office/drawing/2014/main" id="{2B9E9BA1-E46A-4A01-B8BF-2B1878D106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620713"/>
            <a:ext cx="496887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474D54-EDCC-485A-B775-A763A6685F2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Рисунок 1">
            <a:extLst>
              <a:ext uri="{FF2B5EF4-FFF2-40B4-BE49-F238E27FC236}">
                <a16:creationId xmlns:a16="http://schemas.microsoft.com/office/drawing/2014/main" id="{F5B1E653-EAEE-4B56-A429-57694B5C28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54275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2">
            <a:extLst>
              <a:ext uri="{FF2B5EF4-FFF2-40B4-BE49-F238E27FC236}">
                <a16:creationId xmlns:a16="http://schemas.microsoft.com/office/drawing/2014/main" id="{E94427C2-D94A-4863-85C6-0634AAE522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30163"/>
            <a:ext cx="2428875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4">
            <a:extLst>
              <a:ext uri="{FF2B5EF4-FFF2-40B4-BE49-F238E27FC236}">
                <a16:creationId xmlns:a16="http://schemas.microsoft.com/office/drawing/2014/main" id="{13264F3E-3F42-42A3-86CB-E0F01C21053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55563"/>
            <a:ext cx="24384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5">
            <a:extLst>
              <a:ext uri="{FF2B5EF4-FFF2-40B4-BE49-F238E27FC236}">
                <a16:creationId xmlns:a16="http://schemas.microsoft.com/office/drawing/2014/main" id="{B61E61CE-C3BB-4803-877B-A1A90F02B2A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433763"/>
            <a:ext cx="246221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6">
            <a:extLst>
              <a:ext uri="{FF2B5EF4-FFF2-40B4-BE49-F238E27FC236}">
                <a16:creationId xmlns:a16="http://schemas.microsoft.com/office/drawing/2014/main" id="{E9ED518C-4D38-4E25-A274-DB19F48F228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3429000"/>
            <a:ext cx="249237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Рисунок 7">
            <a:extLst>
              <a:ext uri="{FF2B5EF4-FFF2-40B4-BE49-F238E27FC236}">
                <a16:creationId xmlns:a16="http://schemas.microsoft.com/office/drawing/2014/main" id="{1159741A-E0EB-46E1-A1D4-09AE90515EB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3063" y="3425825"/>
            <a:ext cx="2433637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8CA206-E90D-4333-8BE8-FD89191193A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2707" name="TextBox 4">
            <a:extLst>
              <a:ext uri="{FF2B5EF4-FFF2-40B4-BE49-F238E27FC236}">
                <a16:creationId xmlns:a16="http://schemas.microsoft.com/office/drawing/2014/main" id="{E5C1718E-FCF1-4BD8-88BE-8EFB2AA08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25" y="3716338"/>
            <a:ext cx="40687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ОТРЯД «СЫНЫ ОТЧИЗНЫ» – 1  МЕСТО В ОБЛАСТНОМ ТУРНИРЕ «ЮНЫЙ СТРЕЛОК»</a:t>
            </a:r>
          </a:p>
        </p:txBody>
      </p:sp>
      <p:pic>
        <p:nvPicPr>
          <p:cNvPr id="72708" name="Рисунок 4">
            <a:extLst>
              <a:ext uri="{FF2B5EF4-FFF2-40B4-BE49-F238E27FC236}">
                <a16:creationId xmlns:a16="http://schemas.microsoft.com/office/drawing/2014/main" id="{DCA64400-1385-4389-8A40-62D2E63574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620713"/>
            <a:ext cx="39243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Рисунок 5">
            <a:extLst>
              <a:ext uri="{FF2B5EF4-FFF2-40B4-BE49-F238E27FC236}">
                <a16:creationId xmlns:a16="http://schemas.microsoft.com/office/drawing/2014/main" id="{A3A5438F-2781-4359-A7E7-160A7FC1DB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486150"/>
            <a:ext cx="38163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0CD4C2-4524-4797-AE96-543B144CF43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3731" name="TextBox 5">
            <a:extLst>
              <a:ext uri="{FF2B5EF4-FFF2-40B4-BE49-F238E27FC236}">
                <a16:creationId xmlns:a16="http://schemas.microsoft.com/office/drawing/2014/main" id="{15B5CA21-D2D4-4764-9BCF-724F21FE2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200" y="4365625"/>
            <a:ext cx="44053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ОКРУЖНОЙ ЭТАП ВОЕННО-СПОРТИВНОЙ ИГРЫ «ОРЛЕНОК» - 1 МЕСТО </a:t>
            </a:r>
          </a:p>
        </p:txBody>
      </p:sp>
      <p:pic>
        <p:nvPicPr>
          <p:cNvPr id="73732" name="Рисунок 5">
            <a:extLst>
              <a:ext uri="{FF2B5EF4-FFF2-40B4-BE49-F238E27FC236}">
                <a16:creationId xmlns:a16="http://schemas.microsoft.com/office/drawing/2014/main" id="{A4592597-7180-4DA5-8279-422A5790E6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709613"/>
            <a:ext cx="4824413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Рисунок 7">
            <a:extLst>
              <a:ext uri="{FF2B5EF4-FFF2-40B4-BE49-F238E27FC236}">
                <a16:creationId xmlns:a16="http://schemas.microsoft.com/office/drawing/2014/main" id="{185379B7-F794-4546-9EAC-DD235004BF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205038"/>
            <a:ext cx="2840037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CA1C42-A7A5-4D43-81BD-6D665881FA5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531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4755" name="TextBox 5">
            <a:extLst>
              <a:ext uri="{FF2B5EF4-FFF2-40B4-BE49-F238E27FC236}">
                <a16:creationId xmlns:a16="http://schemas.microsoft.com/office/drawing/2014/main" id="{5E7B7A2F-25E0-44AB-A76B-8F7280399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4221163"/>
            <a:ext cx="4787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ОТРЯД «СЫНЫ ОТЧИЗНЫ» – </a:t>
            </a:r>
          </a:p>
          <a:p>
            <a:pPr algn="ctr" eaLnBrk="1" hangingPunct="1"/>
            <a:r>
              <a:rPr lang="ru-RU" altLang="ru-RU" sz="2400" b="1"/>
              <a:t>2 МЕСТО В ОБЛАСТНОМ ТУРНИРЕ ПО НАСТОЛЬНОМУ ТЕННИСУ</a:t>
            </a:r>
          </a:p>
        </p:txBody>
      </p:sp>
      <p:pic>
        <p:nvPicPr>
          <p:cNvPr id="74756" name="Рисунок 5">
            <a:extLst>
              <a:ext uri="{FF2B5EF4-FFF2-40B4-BE49-F238E27FC236}">
                <a16:creationId xmlns:a16="http://schemas.microsoft.com/office/drawing/2014/main" id="{C55AE267-514A-48E6-B217-3D9FFC0B11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013" y="3548063"/>
            <a:ext cx="3582987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Рисунок 6">
            <a:extLst>
              <a:ext uri="{FF2B5EF4-FFF2-40B4-BE49-F238E27FC236}">
                <a16:creationId xmlns:a16="http://schemas.microsoft.com/office/drawing/2014/main" id="{2CA83B48-C737-4273-BAD3-3B1E9AAE97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6438" y="620713"/>
            <a:ext cx="3871912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4BE163-22AD-4517-85CE-6029DCD0907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3531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5779" name="TextBox 5">
            <a:extLst>
              <a:ext uri="{FF2B5EF4-FFF2-40B4-BE49-F238E27FC236}">
                <a16:creationId xmlns:a16="http://schemas.microsoft.com/office/drawing/2014/main" id="{48BAEA8F-2E2A-43C1-9A03-A8B9DA98A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4221163"/>
            <a:ext cx="4787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ОТРЯД «СЫНЫ ОТЧИЗНЫ»  ПРИНЯЛ УЧАСТИЕ В </a:t>
            </a:r>
          </a:p>
          <a:p>
            <a:pPr algn="ctr" eaLnBrk="1" hangingPunct="1"/>
            <a:r>
              <a:rPr lang="ru-RU" altLang="ru-RU" sz="2400" b="1"/>
              <a:t>ПАРАДЕ ПОБЕДЫ 9 МАЯ</a:t>
            </a:r>
          </a:p>
        </p:txBody>
      </p:sp>
      <p:pic>
        <p:nvPicPr>
          <p:cNvPr id="75780" name="Рисунок 1">
            <a:extLst>
              <a:ext uri="{FF2B5EF4-FFF2-40B4-BE49-F238E27FC236}">
                <a16:creationId xmlns:a16="http://schemas.microsoft.com/office/drawing/2014/main" id="{0F294EB0-07F4-4966-BE6D-C14A3B3CAC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593725"/>
            <a:ext cx="4249737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Рисунок 2">
            <a:extLst>
              <a:ext uri="{FF2B5EF4-FFF2-40B4-BE49-F238E27FC236}">
                <a16:creationId xmlns:a16="http://schemas.microsoft.com/office/drawing/2014/main" id="{DE5DABE6-0C97-4CC0-A008-FB6144FA42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738" y="3705225"/>
            <a:ext cx="390207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2120B7-46BA-43C7-BAA4-89DB5753F19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6803" name="TextBox 5">
            <a:extLst>
              <a:ext uri="{FF2B5EF4-FFF2-40B4-BE49-F238E27FC236}">
                <a16:creationId xmlns:a16="http://schemas.microsoft.com/office/drawing/2014/main" id="{6352F53B-FB8A-4552-9FF3-047F34C1E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221163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ОКРУЖНОЙ ЭТАП ВОЕННО-СПОРТИВНОЙ ИГРЫ </a:t>
            </a:r>
          </a:p>
          <a:p>
            <a:pPr algn="ctr" eaLnBrk="1" hangingPunct="1"/>
            <a:r>
              <a:rPr lang="ru-RU" altLang="ru-RU" sz="2400" b="1"/>
              <a:t>«ЗАРНИЦА» – 2 МЕСТО</a:t>
            </a:r>
          </a:p>
        </p:txBody>
      </p:sp>
      <p:pic>
        <p:nvPicPr>
          <p:cNvPr id="76804" name="Рисунок 1">
            <a:extLst>
              <a:ext uri="{FF2B5EF4-FFF2-40B4-BE49-F238E27FC236}">
                <a16:creationId xmlns:a16="http://schemas.microsoft.com/office/drawing/2014/main" id="{3EF42BC7-FA9D-479A-87C9-E21D088846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3810000"/>
            <a:ext cx="3635375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Рисунок 2">
            <a:extLst>
              <a:ext uri="{FF2B5EF4-FFF2-40B4-BE49-F238E27FC236}">
                <a16:creationId xmlns:a16="http://schemas.microsoft.com/office/drawing/2014/main" id="{FBD76DDB-57A4-4909-86E1-BF84D9F802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1975" y="646113"/>
            <a:ext cx="4175125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CA6815-BC2F-4F37-AB8E-09773F68364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7827" name="TextBox 6">
            <a:extLst>
              <a:ext uri="{FF2B5EF4-FFF2-40B4-BE49-F238E27FC236}">
                <a16:creationId xmlns:a16="http://schemas.microsoft.com/office/drawing/2014/main" id="{16931A1B-0AC5-4F38-BA2A-D75BE5965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4149725"/>
            <a:ext cx="40322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ГОРОДСКОЙ ФИНАЛ ВОЕННО-СПОРТИВНОЙ ИГРЫ «ЗАРНИЦА-ОРЛЕНОК» - 1 МЕСТО</a:t>
            </a:r>
          </a:p>
        </p:txBody>
      </p:sp>
      <p:pic>
        <p:nvPicPr>
          <p:cNvPr id="77828" name="Рисунок 1">
            <a:extLst>
              <a:ext uri="{FF2B5EF4-FFF2-40B4-BE49-F238E27FC236}">
                <a16:creationId xmlns:a16="http://schemas.microsoft.com/office/drawing/2014/main" id="{8954D3E0-D93E-4591-9D64-9141F67A50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4006850"/>
            <a:ext cx="3290888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Рисунок 2">
            <a:extLst>
              <a:ext uri="{FF2B5EF4-FFF2-40B4-BE49-F238E27FC236}">
                <a16:creationId xmlns:a16="http://schemas.microsoft.com/office/drawing/2014/main" id="{47F53CE7-4030-4F9F-970E-CC27AFADE3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6125" y="490538"/>
            <a:ext cx="4264025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Рисунок 4">
            <a:extLst>
              <a:ext uri="{FF2B5EF4-FFF2-40B4-BE49-F238E27FC236}">
                <a16:creationId xmlns:a16="http://schemas.microsoft.com/office/drawing/2014/main" id="{BE138587-BD71-4B06-BE13-79D90654C1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5838" y="269875"/>
            <a:ext cx="2322512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6F3D89-3979-4C99-BEB0-3B7C45699AB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6552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8851" name="TextBox 5">
            <a:extLst>
              <a:ext uri="{FF2B5EF4-FFF2-40B4-BE49-F238E27FC236}">
                <a16:creationId xmlns:a16="http://schemas.microsoft.com/office/drawing/2014/main" id="{5A45B646-F6BB-4AD2-9C2F-E68AA527E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688" y="4508500"/>
            <a:ext cx="46402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УЧАСТИЕ ЮНАРМЕЙСКОГО ОТРЯДА «СЫНЫ ОТЧИЗНЫ» В ТОРЖЕСТВЕННЫХ ЛИНЕЙКАЙ, ПОСВЯЩЕННЫЕ ДНЮ ЗНАНИЙ </a:t>
            </a:r>
          </a:p>
        </p:txBody>
      </p:sp>
      <p:pic>
        <p:nvPicPr>
          <p:cNvPr id="78852" name="Рисунок 1">
            <a:extLst>
              <a:ext uri="{FF2B5EF4-FFF2-40B4-BE49-F238E27FC236}">
                <a16:creationId xmlns:a16="http://schemas.microsoft.com/office/drawing/2014/main" id="{C77A7819-C5F3-409D-84D8-A6447B4CD2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7863" y="684213"/>
            <a:ext cx="4260850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Рисунок 2">
            <a:extLst>
              <a:ext uri="{FF2B5EF4-FFF2-40B4-BE49-F238E27FC236}">
                <a16:creationId xmlns:a16="http://schemas.microsoft.com/office/drawing/2014/main" id="{15CC3D40-D004-4C1D-B458-321280C734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43561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84E315-C1B5-4094-933F-7F4369AD7C3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9875" name="TextBox 1">
            <a:extLst>
              <a:ext uri="{FF2B5EF4-FFF2-40B4-BE49-F238E27FC236}">
                <a16:creationId xmlns:a16="http://schemas.microsoft.com/office/drawing/2014/main" id="{9283A7FF-CE49-41B6-B718-7022BC8BB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4292600"/>
            <a:ext cx="38877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УЧАСТИЕ ЮНАРМЕЙСКОГО ОТРЯДА «СЫНЫ ОТЧИЗНЫ» В ЮНАРМЕЙСКОМ ЛАГЕРЕ (9-12 СЕНТЯБРЯ)</a:t>
            </a:r>
          </a:p>
        </p:txBody>
      </p:sp>
      <p:pic>
        <p:nvPicPr>
          <p:cNvPr id="79876" name="Рисунок 2">
            <a:extLst>
              <a:ext uri="{FF2B5EF4-FFF2-40B4-BE49-F238E27FC236}">
                <a16:creationId xmlns:a16="http://schemas.microsoft.com/office/drawing/2014/main" id="{F59F33C5-14DE-4AE4-8C6E-421F267DEF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770313"/>
            <a:ext cx="3922712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Рисунок 4">
            <a:extLst>
              <a:ext uri="{FF2B5EF4-FFF2-40B4-BE49-F238E27FC236}">
                <a16:creationId xmlns:a16="http://schemas.microsoft.com/office/drawing/2014/main" id="{E98BDE13-C6AA-4F71-8DAF-060F85A535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4050" y="549275"/>
            <a:ext cx="453707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22A0D1-9DD3-4A7D-B20B-E8E1F9A6AE6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0899" name="Рисунок 4">
            <a:extLst>
              <a:ext uri="{FF2B5EF4-FFF2-40B4-BE49-F238E27FC236}">
                <a16:creationId xmlns:a16="http://schemas.microsoft.com/office/drawing/2014/main" id="{7C656C47-029B-4F12-82FD-CA316537C1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216058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Рисунок 6">
            <a:extLst>
              <a:ext uri="{FF2B5EF4-FFF2-40B4-BE49-F238E27FC236}">
                <a16:creationId xmlns:a16="http://schemas.microsoft.com/office/drawing/2014/main" id="{3F6D0CA6-D11A-447D-9305-FD7422B44D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5075" y="404813"/>
            <a:ext cx="23209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Рисунок 7">
            <a:extLst>
              <a:ext uri="{FF2B5EF4-FFF2-40B4-BE49-F238E27FC236}">
                <a16:creationId xmlns:a16="http://schemas.microsoft.com/office/drawing/2014/main" id="{22AB6EAF-84C9-4DDD-A467-537C6607492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8488" y="3141663"/>
            <a:ext cx="2390775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A3C0CC-598B-4B81-8A45-777CF669DAC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23" name="TextBox 1">
            <a:extLst>
              <a:ext uri="{FF2B5EF4-FFF2-40B4-BE49-F238E27FC236}">
                <a16:creationId xmlns:a16="http://schemas.microsoft.com/office/drawing/2014/main" id="{7E2C6697-122A-4FDB-A0FD-9C5EA6F7A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4149725"/>
            <a:ext cx="41767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УЧАСТИЕ ЮНАРМЕЙЦЕВ ШКОЛЫ В ПОСВЯЩЕНИИ ПЕРВОКЛАССНИКОВ В ЧЛЕНЫ ДЕТСКОЙ ШКОЛЬНОЙ ОРГАНИЗАЦИИ </a:t>
            </a:r>
          </a:p>
          <a:p>
            <a:pPr algn="ctr" eaLnBrk="1" hangingPunct="1"/>
            <a:r>
              <a:rPr lang="ru-RU" altLang="ru-RU" sz="2400" b="1"/>
              <a:t>«ЗЕЛЕНЫЙ ОСТРОВ»</a:t>
            </a:r>
          </a:p>
        </p:txBody>
      </p:sp>
      <p:pic>
        <p:nvPicPr>
          <p:cNvPr id="81924" name="Рисунок 2">
            <a:extLst>
              <a:ext uri="{FF2B5EF4-FFF2-40B4-BE49-F238E27FC236}">
                <a16:creationId xmlns:a16="http://schemas.microsoft.com/office/drawing/2014/main" id="{04405233-C8F8-49FD-B20D-EC75386086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2565400"/>
            <a:ext cx="2520950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Рисунок 4">
            <a:extLst>
              <a:ext uri="{FF2B5EF4-FFF2-40B4-BE49-F238E27FC236}">
                <a16:creationId xmlns:a16="http://schemas.microsoft.com/office/drawing/2014/main" id="{5DECDCBB-5C81-4360-A62C-2030E57A1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908050"/>
            <a:ext cx="417988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7E527B-415C-4C02-A9AF-A4777C92AEB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Рисунок 1">
            <a:extLst>
              <a:ext uri="{FF2B5EF4-FFF2-40B4-BE49-F238E27FC236}">
                <a16:creationId xmlns:a16="http://schemas.microsoft.com/office/drawing/2014/main" id="{157CC997-DAE4-4758-A1BA-CFEA395644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24320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2">
            <a:extLst>
              <a:ext uri="{FF2B5EF4-FFF2-40B4-BE49-F238E27FC236}">
                <a16:creationId xmlns:a16="http://schemas.microsoft.com/office/drawing/2014/main" id="{7C729979-8D01-47C2-BAAC-A4FB7CEFE4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5650" y="0"/>
            <a:ext cx="2500313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4">
            <a:extLst>
              <a:ext uri="{FF2B5EF4-FFF2-40B4-BE49-F238E27FC236}">
                <a16:creationId xmlns:a16="http://schemas.microsoft.com/office/drawing/2014/main" id="{781A1FB2-F9A4-419A-9401-03AF9F283D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0"/>
            <a:ext cx="2449513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5">
            <a:extLst>
              <a:ext uri="{FF2B5EF4-FFF2-40B4-BE49-F238E27FC236}">
                <a16:creationId xmlns:a16="http://schemas.microsoft.com/office/drawing/2014/main" id="{ACDC96A8-BE1E-4EFC-8442-7117E3E0CDC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963" y="3933825"/>
            <a:ext cx="7204075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6F0D8C-1082-4E69-AAB9-8A5836F8504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2947" name="TextBox 5">
            <a:extLst>
              <a:ext uri="{FF2B5EF4-FFF2-40B4-BE49-F238E27FC236}">
                <a16:creationId xmlns:a16="http://schemas.microsoft.com/office/drawing/2014/main" id="{EA1B1B66-AA84-48BA-8CCF-C8B68860E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25" y="4365625"/>
            <a:ext cx="44084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ПОСЕЩЕНИЕ ЮНАРМЕЙЦАМИ ШКОЛЫ ДОМА-ИНТЕРНАТА ДЛЯ ПРЕСТАРЕЛЫХ И ИНВАЛИДОВ</a:t>
            </a:r>
          </a:p>
        </p:txBody>
      </p:sp>
      <p:pic>
        <p:nvPicPr>
          <p:cNvPr id="82948" name="Рисунок 5">
            <a:extLst>
              <a:ext uri="{FF2B5EF4-FFF2-40B4-BE49-F238E27FC236}">
                <a16:creationId xmlns:a16="http://schemas.microsoft.com/office/drawing/2014/main" id="{C4C657EF-7823-4DFF-B2EE-B310A8CD71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4391025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2AA192-05F9-44A0-890A-B8828F33183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3971" name="TextBox 1">
            <a:extLst>
              <a:ext uri="{FF2B5EF4-FFF2-40B4-BE49-F238E27FC236}">
                <a16:creationId xmlns:a16="http://schemas.microsoft.com/office/drawing/2014/main" id="{4003C441-D455-4886-B17B-63909D47C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3573463"/>
            <a:ext cx="43926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УЧАСТИЕ ЮНАРМЕЙЦЕВ ШКОЛЫ В МИТИНГЕ ПАМЯТИ, ПОСВЯЩЕННЫЙ ОСВОБОЖДЕНИЯ КАЛУГИ ОТ НЕМЕЦКО-ФАШИСТСКИХ ОККУПАНТОВ</a:t>
            </a:r>
          </a:p>
        </p:txBody>
      </p:sp>
      <p:pic>
        <p:nvPicPr>
          <p:cNvPr id="83972" name="Рисунок 2">
            <a:extLst>
              <a:ext uri="{FF2B5EF4-FFF2-40B4-BE49-F238E27FC236}">
                <a16:creationId xmlns:a16="http://schemas.microsoft.com/office/drawing/2014/main" id="{6B31E95A-5D2B-49DB-86CC-C06185DBE4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225" y="1319213"/>
            <a:ext cx="337185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E0E867-DCD7-4A6C-A7EC-5A67561E54C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-176361"/>
            <a:ext cx="9760067" cy="720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Рисунок 1">
            <a:extLst>
              <a:ext uri="{FF2B5EF4-FFF2-40B4-BE49-F238E27FC236}">
                <a16:creationId xmlns:a16="http://schemas.microsoft.com/office/drawing/2014/main" id="{39696B3D-D033-4876-B4C8-A34529DBC3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2700"/>
            <a:ext cx="24368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2">
            <a:extLst>
              <a:ext uri="{FF2B5EF4-FFF2-40B4-BE49-F238E27FC236}">
                <a16:creationId xmlns:a16="http://schemas.microsoft.com/office/drawing/2014/main" id="{44881460-E98F-4CCC-8C3A-3A7842DBB3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2950" y="-23813"/>
            <a:ext cx="2441575" cy="350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4">
            <a:extLst>
              <a:ext uri="{FF2B5EF4-FFF2-40B4-BE49-F238E27FC236}">
                <a16:creationId xmlns:a16="http://schemas.microsoft.com/office/drawing/2014/main" id="{057D8B7B-7FC6-42FC-B09E-0387DFEA58F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12700"/>
            <a:ext cx="2497137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5">
            <a:extLst>
              <a:ext uri="{FF2B5EF4-FFF2-40B4-BE49-F238E27FC236}">
                <a16:creationId xmlns:a16="http://schemas.microsoft.com/office/drawing/2014/main" id="{078CA6F6-37DF-4E0A-B0EF-301349BACEB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430588"/>
            <a:ext cx="247491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6">
            <a:extLst>
              <a:ext uri="{FF2B5EF4-FFF2-40B4-BE49-F238E27FC236}">
                <a16:creationId xmlns:a16="http://schemas.microsoft.com/office/drawing/2014/main" id="{55D568B9-65BB-42CC-A198-3A025C5DC37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3530600"/>
            <a:ext cx="2439987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7">
            <a:extLst>
              <a:ext uri="{FF2B5EF4-FFF2-40B4-BE49-F238E27FC236}">
                <a16:creationId xmlns:a16="http://schemas.microsoft.com/office/drawing/2014/main" id="{FB7108FF-ABE4-4761-AA8B-9E59DDC3BE9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3425825"/>
            <a:ext cx="251142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208</Words>
  <Application>Microsoft Office PowerPoint</Application>
  <PresentationFormat>Экран (4:3)</PresentationFormat>
  <Paragraphs>40</Paragraphs>
  <Slides>81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81</vt:i4>
      </vt:variant>
    </vt:vector>
  </HeadingPairs>
  <TitlesOfParts>
    <vt:vector size="84" baseType="lpstr">
      <vt:lpstr>Calibri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</dc:creator>
  <cp:lastModifiedBy>Феофан Феофанов</cp:lastModifiedBy>
  <cp:revision>186</cp:revision>
  <dcterms:created xsi:type="dcterms:W3CDTF">2019-02-16T20:49:14Z</dcterms:created>
  <dcterms:modified xsi:type="dcterms:W3CDTF">2020-02-03T08:07:20Z</dcterms:modified>
</cp:coreProperties>
</file>