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0" r:id="rId3"/>
    <p:sldId id="269" r:id="rId4"/>
    <p:sldId id="271" r:id="rId5"/>
    <p:sldId id="273" r:id="rId6"/>
    <p:sldId id="274" r:id="rId7"/>
    <p:sldId id="275" r:id="rId8"/>
    <p:sldId id="276" r:id="rId9"/>
    <p:sldId id="278" r:id="rId10"/>
    <p:sldId id="289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6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2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1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79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5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3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1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9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2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7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8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8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5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115D34-0824-4F7A-8CCF-C60E166DEC7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AD53-3866-43D8-99BB-E03BB4509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95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E9072-8D3A-4B51-8381-C8D8030B0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423"/>
            <a:ext cx="9144000" cy="207556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dirty="0">
                <a:solidFill>
                  <a:srgbClr val="990000"/>
                </a:solidFill>
                <a:latin typeface="Arial Black" panose="020B0A04020102020204" pitchFamily="34" charset="0"/>
              </a:rPr>
              <a:t>ЮНАРМЕЙСКИ ОТРЯД  БЕРКУТ СОШ №1 ГОРОДА КАЛУГИ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3D64A5-8F09-408F-BD42-718EFC991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8955" y="2252995"/>
            <a:ext cx="6830706" cy="44275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3CC652-4797-480B-9F80-34140779B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55" y="2252996"/>
            <a:ext cx="6830705" cy="4427580"/>
          </a:xfrm>
          <a:prstGeom prst="rect">
            <a:avLst/>
          </a:prstGeom>
        </p:spPr>
      </p:pic>
      <p:pic>
        <p:nvPicPr>
          <p:cNvPr id="4" name="Профилактика коронавируса - Профилактика (www.hotplayer.ru)">
            <a:hlinkClick r:id="" action="ppaction://media"/>
            <a:extLst>
              <a:ext uri="{FF2B5EF4-FFF2-40B4-BE49-F238E27FC236}">
                <a16:creationId xmlns:a16="http://schemas.microsoft.com/office/drawing/2014/main" id="{63E84847-66D0-46BF-A9E0-4B603700A57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40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B9806C-74C7-42DF-8E00-0BE088906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714CCB-174E-4F19-BB51-A84CE8933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6" y="21609"/>
            <a:ext cx="11423176" cy="68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6D59A4-DE88-42A2-A481-72298A5C4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9" y="56338"/>
            <a:ext cx="6116181" cy="68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1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0"/>
    </mc:Choice>
    <mc:Fallback>
      <p:transition spd="slow" advTm="3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709684" y="6013050"/>
            <a:ext cx="86553" cy="46556"/>
          </a:xfrm>
        </p:spPr>
        <p:txBody>
          <a:bodyPr/>
          <a:lstStyle/>
          <a:p>
            <a:pPr algn="ctr"/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9C74E-1E00-43B3-B722-3C3E3385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82" y="156176"/>
            <a:ext cx="4909235" cy="65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CCA92D-36EA-4619-9722-DF6167B43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0" y="34308"/>
            <a:ext cx="5092037" cy="67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6E05A-0309-4BC9-B03A-B6141BD3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19" y="0"/>
            <a:ext cx="4858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70568-854C-4C61-A71B-8495A7BC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22" y="-4171"/>
            <a:ext cx="5146628" cy="68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7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0"/>
    </mc:Choice>
    <mc:Fallback>
      <p:transition spd="slow" advTm="33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55C616-CB3E-4FB5-AF40-AD0A6246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29" y="0"/>
            <a:ext cx="5138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19D50-A7C0-4352-A70D-A5BEE7288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0DE0D3-EE38-4CA9-B47E-ECD50E86B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1" y="-2744"/>
            <a:ext cx="4383726" cy="68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0"/>
    </mc:Choice>
    <mc:Fallback>
      <p:transition spd="slow" advTm="33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271</TotalTime>
  <Words>13</Words>
  <Application>Microsoft Office PowerPoint</Application>
  <PresentationFormat>Широкоэкранный</PresentationFormat>
  <Paragraphs>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Century Gothic</vt:lpstr>
      <vt:lpstr>Wingdings 3</vt:lpstr>
      <vt:lpstr>Ион</vt:lpstr>
      <vt:lpstr>     ЮНАРМЕЙСКИ ОТРЯД  БЕРКУТ СОШ №1 ГОРОДА КАЛУГИ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ЮНАРМЕЙЦЫ КОМАНДА БЕРКУТ СОШ №1 </dc:title>
  <dc:creator>Diana Tantasheva</dc:creator>
  <cp:lastModifiedBy>Diana Tantasheva</cp:lastModifiedBy>
  <cp:revision>32</cp:revision>
  <dcterms:created xsi:type="dcterms:W3CDTF">2019-12-16T18:52:37Z</dcterms:created>
  <dcterms:modified xsi:type="dcterms:W3CDTF">2020-04-20T10:28:54Z</dcterms:modified>
</cp:coreProperties>
</file>