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1" r:id="rId16"/>
    <p:sldId id="272" r:id="rId17"/>
    <p:sldId id="270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4150" y="1520826"/>
            <a:ext cx="4927600" cy="2671763"/>
          </a:xfrm>
          <a:effectLst>
            <a:outerShdw blurRad="50800" dist="38100" sx="96000" sy="96000" algn="l" rotWithShape="0">
              <a:prstClr val="black">
                <a:alpha val="97000"/>
              </a:prstClr>
            </a:outerShdw>
          </a:effectLst>
        </p:spPr>
        <p:txBody>
          <a:bodyPr anchor="b"/>
          <a:lstStyle>
            <a:lvl1pPr algn="ctr">
              <a:defRPr sz="6000" b="1" cap="none" spc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53000"/>
                    </a:schemeClr>
                  </a:glow>
                  <a:outerShdw dist="22860" dir="16080000" sx="101000" sy="101000" algn="tl" rotWithShape="0">
                    <a:schemeClr val="tx1">
                      <a:alpha val="68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3735" y="5065714"/>
            <a:ext cx="5829300" cy="1655762"/>
          </a:xfrm>
        </p:spPr>
        <p:txBody>
          <a:bodyPr/>
          <a:lstStyle>
            <a:lvl1pPr marL="0" indent="0" algn="ctr">
              <a:buNone/>
              <a:defRPr sz="24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27000">
                    <a:schemeClr val="bg1">
                      <a:alpha val="24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3A09-6641-48F2-B38D-B516E7BCB3F2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398D-B6FC-4472-A5C8-ED3EF644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32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3A09-6641-48F2-B38D-B516E7BCB3F2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398D-B6FC-4472-A5C8-ED3EF644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65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3A09-6641-48F2-B38D-B516E7BCB3F2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398D-B6FC-4472-A5C8-ED3EF644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61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3A09-6641-48F2-B38D-B516E7BCB3F2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398D-B6FC-4472-A5C8-ED3EF644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90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3A09-6641-48F2-B38D-B516E7BCB3F2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398D-B6FC-4472-A5C8-ED3EF644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90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3A09-6641-48F2-B38D-B516E7BCB3F2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398D-B6FC-4472-A5C8-ED3EF644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11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3A09-6641-48F2-B38D-B516E7BCB3F2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398D-B6FC-4472-A5C8-ED3EF644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79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3A09-6641-48F2-B38D-B516E7BCB3F2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398D-B6FC-4472-A5C8-ED3EF644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52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3A09-6641-48F2-B38D-B516E7BCB3F2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398D-B6FC-4472-A5C8-ED3EF644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60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3A09-6641-48F2-B38D-B516E7BCB3F2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398D-B6FC-4472-A5C8-ED3EF644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87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3A09-6641-48F2-B38D-B516E7BCB3F2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398D-B6FC-4472-A5C8-ED3EF644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07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A3A09-6641-48F2-B38D-B516E7BCB3F2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6398D-B6FC-4472-A5C8-ED3EF644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3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-1827584"/>
            <a:ext cx="7014046" cy="3211861"/>
          </a:xfrm>
        </p:spPr>
        <p:txBody>
          <a:bodyPr>
            <a:normAutofit/>
          </a:bodyPr>
          <a:lstStyle/>
          <a:p>
            <a:r>
              <a:rPr lang="ru-RU" sz="5400" dirty="0" smtClean="0"/>
              <a:t>«Память жива»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 Борзова София</a:t>
            </a:r>
          </a:p>
          <a:p>
            <a:r>
              <a:rPr lang="ru-RU" dirty="0" err="1" smtClean="0"/>
              <a:t>Юноармеец</a:t>
            </a:r>
            <a:r>
              <a:rPr lang="ru-RU" dirty="0" smtClean="0"/>
              <a:t> МКОУ «СОШ №3»</a:t>
            </a:r>
          </a:p>
          <a:p>
            <a:r>
              <a:rPr lang="ru-RU" dirty="0" smtClean="0"/>
              <a:t>Ученица 9 «А» класса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75690" y="6453336"/>
            <a:ext cx="1865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Г.Козельск,2020г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27660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136904" cy="1397571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ru-RU" dirty="0" smtClean="0">
                <a:effectLst>
                  <a:reflection blurRad="6350" stA="55000" endA="50" endPos="85000" dist="60007" dir="5400000" sy="-100000" algn="bl" rotWithShape="0"/>
                </a:effectLst>
              </a:rPr>
              <a:t>След Великой Отечественной войны в моей семье</a:t>
            </a:r>
            <a:endParaRPr lang="ru-RU" dirty="0"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04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Тюлькин Борис Александрович </a:t>
            </a:r>
            <a:r>
              <a:rPr lang="ru-RU" sz="3600" dirty="0" smtClean="0"/>
              <a:t>–мой прадед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2276873"/>
            <a:ext cx="4536504" cy="27363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800" i="1" dirty="0"/>
              <a:t>«О войне написано не все</a:t>
            </a:r>
            <a:r>
              <a:rPr lang="ru-RU" sz="1800" i="1" dirty="0" smtClean="0"/>
              <a:t>…»</a:t>
            </a:r>
          </a:p>
          <a:p>
            <a:pPr marL="0" indent="0" algn="ctr">
              <a:buNone/>
            </a:pPr>
            <a:r>
              <a:rPr lang="ru-RU" sz="2200" dirty="0" smtClean="0"/>
              <a:t>Хочется рассказать про мою семью,</a:t>
            </a:r>
            <a:r>
              <a:rPr lang="ru-RU" sz="2200" b="1" dirty="0" smtClean="0"/>
              <a:t> </a:t>
            </a:r>
            <a:r>
              <a:rPr lang="ru-RU" sz="2200" dirty="0" smtClean="0"/>
              <a:t>мой прадед </a:t>
            </a:r>
            <a:r>
              <a:rPr lang="ru-RU" sz="2200" b="1" dirty="0" smtClean="0"/>
              <a:t>Тюлькин Борис Александрович</a:t>
            </a:r>
            <a:r>
              <a:rPr lang="ru-RU" sz="2200" dirty="0" smtClean="0"/>
              <a:t> прошел всю войну</a:t>
            </a:r>
          </a:p>
          <a:p>
            <a:pPr marL="0" indent="0">
              <a:buNone/>
            </a:pPr>
            <a:r>
              <a:rPr lang="ru-RU" dirty="0" smtClean="0"/>
              <a:t>Участник </a:t>
            </a:r>
            <a:r>
              <a:rPr lang="ru-RU" dirty="0"/>
              <a:t>великой отечественной  </a:t>
            </a:r>
            <a:r>
              <a:rPr lang="ru-RU" dirty="0" smtClean="0"/>
              <a:t>войны.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Родился в Кировской обл. </a:t>
            </a:r>
            <a:r>
              <a:rPr lang="ru-RU" dirty="0" err="1"/>
              <a:t>д.Тюлькинцы</a:t>
            </a:r>
            <a:r>
              <a:rPr lang="ru-RU" dirty="0"/>
              <a:t> 28 декабря 1925году.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3392264" cy="5630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02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2576" y="-171400"/>
            <a:ext cx="10731065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4807446" cy="32520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Во время начала Великой Отечественной войны </a:t>
            </a:r>
            <a:r>
              <a:rPr lang="ru-RU" dirty="0"/>
              <a:t>моему </a:t>
            </a:r>
            <a:r>
              <a:rPr lang="ru-RU" dirty="0" smtClean="0"/>
              <a:t>прадедушке не было 18 </a:t>
            </a:r>
            <a:r>
              <a:rPr lang="ru-RU" dirty="0"/>
              <a:t>лет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Прибавив в военкомате один год, он в семнадцатилетнем возрасте ушёл на фронт.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Первую медаль ему дали за мужество и храбрость.  Не </a:t>
            </a:r>
            <a:r>
              <a:rPr lang="ru-RU" dirty="0" smtClean="0"/>
              <a:t>смотря на то, что </a:t>
            </a:r>
            <a:r>
              <a:rPr lang="ru-RU" dirty="0"/>
              <a:t>он пронёс  на своих </a:t>
            </a:r>
            <a:r>
              <a:rPr lang="ru-RU" dirty="0" smtClean="0"/>
              <a:t>плечах коробку </a:t>
            </a:r>
            <a:r>
              <a:rPr lang="ru-RU" dirty="0"/>
              <a:t>с боеприпасами для танка 3 км.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193" y="854029"/>
            <a:ext cx="3382807" cy="6016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6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475" y="1268760"/>
            <a:ext cx="9171061" cy="546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45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/>
              <a:t>Мои прабабушки.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Дёмина Евдокия Андреевна родилась в Козельском районе  </a:t>
            </a:r>
            <a:r>
              <a:rPr lang="ru-RU" dirty="0" err="1"/>
              <a:t>д.Дол</a:t>
            </a:r>
            <a:r>
              <a:rPr lang="ru-RU" dirty="0"/>
              <a:t> 1927года. Умерла 2010г</a:t>
            </a:r>
          </a:p>
          <a:p>
            <a:r>
              <a:rPr lang="ru-RU" dirty="0"/>
              <a:t>Тюлькина Ольга Ивановна родилась  в городе Козельске 1922 года. Умерла </a:t>
            </a:r>
            <a:r>
              <a:rPr lang="ru-RU" dirty="0" smtClean="0"/>
              <a:t>2008г.</a:t>
            </a:r>
            <a:endParaRPr lang="ru-RU" dirty="0"/>
          </a:p>
          <a:p>
            <a:r>
              <a:rPr lang="ru-RU" dirty="0"/>
              <a:t>Романенко Ольга Михайловна </a:t>
            </a:r>
            <a:r>
              <a:rPr lang="ru-RU" dirty="0" smtClean="0"/>
              <a:t>.Умерла в 2017г.</a:t>
            </a:r>
            <a:endParaRPr lang="ru-RU" dirty="0"/>
          </a:p>
          <a:p>
            <a:r>
              <a:rPr lang="ru-RU" dirty="0"/>
              <a:t>Все они были тружениками тыла . И у каждой есть за это медаль.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337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Я горжусь своей семьёй!!!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нашей семье </a:t>
            </a:r>
            <a:r>
              <a:rPr lang="ru-RU" b="1" dirty="0" smtClean="0"/>
              <a:t>ПАМЯТЬ ЖИВА!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636912"/>
            <a:ext cx="3077580" cy="410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490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005"/>
            <a:ext cx="9071992" cy="6803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741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7886700" cy="1325563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6165304"/>
            <a:ext cx="4798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Оставайтесь дома)Берегите своих близких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23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404664"/>
            <a:ext cx="5184576" cy="591631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Отгремели давно залпы наших орудий,</a:t>
            </a:r>
            <a:br>
              <a:rPr lang="ru-RU" dirty="0"/>
            </a:br>
            <a:r>
              <a:rPr lang="ru-RU" dirty="0"/>
              <a:t>А в воронке от бомбы трава-мурава…</a:t>
            </a:r>
            <a:br>
              <a:rPr lang="ru-RU" dirty="0"/>
            </a:br>
            <a:r>
              <a:rPr lang="ru-RU" dirty="0"/>
              <a:t>Но войну не забыли суровые люди</a:t>
            </a:r>
            <a:br>
              <a:rPr lang="ru-RU" dirty="0"/>
            </a:br>
            <a:r>
              <a:rPr lang="ru-RU" dirty="0"/>
              <a:t>И смеются сквозь слезы,</a:t>
            </a:r>
            <a:br>
              <a:rPr lang="ru-RU" dirty="0"/>
            </a:br>
            <a:r>
              <a:rPr lang="ru-RU" b="1" dirty="0"/>
              <a:t>Ведь память жива!</a:t>
            </a:r>
          </a:p>
          <a:p>
            <a:r>
              <a:rPr lang="ru-RU" dirty="0"/>
              <a:t>Они помнят походы и дальние страны,</a:t>
            </a:r>
            <a:br>
              <a:rPr lang="ru-RU" dirty="0"/>
            </a:br>
            <a:r>
              <a:rPr lang="ru-RU" dirty="0"/>
              <a:t>И простые, от сердца, народа слова.</a:t>
            </a:r>
            <a:br>
              <a:rPr lang="ru-RU" dirty="0"/>
            </a:br>
            <a:r>
              <a:rPr lang="ru-RU" dirty="0"/>
              <a:t>Помнят лица друзей, уходивших так рано.</a:t>
            </a:r>
            <a:br>
              <a:rPr lang="ru-RU" dirty="0"/>
            </a:br>
            <a:r>
              <a:rPr lang="ru-RU" dirty="0"/>
              <a:t>Их слова и улыбки — </a:t>
            </a:r>
            <a:r>
              <a:rPr lang="ru-RU" b="1" dirty="0"/>
              <a:t>Ведь память жива!</a:t>
            </a:r>
          </a:p>
          <a:p>
            <a:r>
              <a:rPr lang="ru-RU" dirty="0"/>
              <a:t>Они помнят весну 45-го года…</a:t>
            </a:r>
            <a:br>
              <a:rPr lang="ru-RU" dirty="0"/>
            </a:br>
            <a:r>
              <a:rPr lang="ru-RU" dirty="0"/>
              <a:t>Закружилась от счастья тогда голова!</a:t>
            </a:r>
            <a:br>
              <a:rPr lang="ru-RU" dirty="0"/>
            </a:br>
            <a:r>
              <a:rPr lang="ru-RU" dirty="0"/>
              <a:t>Не узнали её те, что гибли в походах,</a:t>
            </a:r>
            <a:br>
              <a:rPr lang="ru-RU" dirty="0"/>
            </a:br>
            <a:r>
              <a:rPr lang="ru-RU" dirty="0"/>
              <a:t>Но всё помнят друзья их,</a:t>
            </a:r>
            <a:br>
              <a:rPr lang="ru-RU" dirty="0"/>
            </a:br>
            <a:r>
              <a:rPr lang="ru-RU" b="1" dirty="0"/>
              <a:t>Ведь память жива!</a:t>
            </a:r>
          </a:p>
          <a:p>
            <a:r>
              <a:rPr lang="ru-RU" dirty="0"/>
              <a:t>Эта память с корнями уходит всё глубже,</a:t>
            </a:r>
            <a:br>
              <a:rPr lang="ru-RU" dirty="0"/>
            </a:br>
            <a:r>
              <a:rPr lang="ru-RU" dirty="0"/>
              <a:t>И шумит на ветвях, зеленея, листва…</a:t>
            </a:r>
            <a:br>
              <a:rPr lang="ru-RU" dirty="0"/>
            </a:br>
            <a:r>
              <a:rPr lang="ru-RU" dirty="0"/>
              <a:t>Её времени бег никогда не заглушит!</a:t>
            </a:r>
            <a:br>
              <a:rPr lang="ru-RU" dirty="0"/>
            </a:br>
            <a:r>
              <a:rPr lang="ru-RU" dirty="0"/>
              <a:t>Ведь душа молода,</a:t>
            </a:r>
            <a:br>
              <a:rPr lang="ru-RU" dirty="0"/>
            </a:br>
            <a:r>
              <a:rPr lang="ru-RU" b="1" dirty="0"/>
              <a:t>Пока память жива!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867734" cy="1879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48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Начало Великой Отечественной войны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4191322" cy="447615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Ранним утром в воскресенье, 22 июня 1941 года, нацистская Германия и ее союзники обрушили на советскую страну военный удар невиданной силы. В результате неблагоприятного исхода приграничных сражений немецко-фашистские войска в течение нескольких недель продвинулись на 350–600 километров, захватили территорию Латвии, Литвы, часть Эстонии, Украины, почти всю Белоруссию и Молдавию, часть территории РСФСР, вышли к Ленинграду, Смоленску и Киеву.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600000" cy="23990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30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Калужская область в годы Великой Отечественной войны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8930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404664"/>
            <a:ext cx="8191822" cy="309634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 первых дней Великой Отечественной войны вся жизнь государства была подчинена требованиям военного времени. На территории Калужского края развернулась мобилизация, заводы и фабрики налаживали выпуск военной продукции, в колхозах вели борьбу за урожай. Население собирало для нужд армии деньги и вещи. На предприятиях и в колхозах организовывалось стахановское движение, проводились соревнования. Для борьбы с вражескими диверсантами и парашютистами в Калуге и районах было сформировано 44 истребительных батальона и отряда. Свыше 90 000 калужан в августе–сентябре 1941 г. строили оборонительные сооружения под Смоленском, Брянском, Орлом, Тулой и на ближних подступах к Москве. Осенью 1941 г., когда линия фронта приблизилась к Калужскому краю, развернулась работа </a:t>
            </a:r>
            <a:r>
              <a:rPr lang="ru-RU" dirty="0" smtClean="0"/>
              <a:t>по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7436" y="3501008"/>
            <a:ext cx="4176264" cy="3236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650762"/>
            <a:ext cx="4311321" cy="3019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00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3861047"/>
            <a:ext cx="8334646" cy="2328615"/>
          </a:xfrm>
        </p:spPr>
        <p:txBody>
          <a:bodyPr>
            <a:normAutofit/>
          </a:bodyPr>
          <a:lstStyle/>
          <a:p>
            <a:r>
              <a:rPr lang="ru-RU" dirty="0"/>
              <a:t>Летом и осенью 1942 г. основные действия развернулись на северном и южном фасах </a:t>
            </a:r>
            <a:r>
              <a:rPr lang="ru-RU" dirty="0" err="1"/>
              <a:t>Юхновско</a:t>
            </a:r>
            <a:r>
              <a:rPr lang="ru-RU" dirty="0"/>
              <a:t>-Белевского выступа во </a:t>
            </a:r>
            <a:r>
              <a:rPr lang="ru-RU" dirty="0" smtClean="0"/>
              <a:t>вражеской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02425"/>
            <a:ext cx="3147650" cy="358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79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4986715" cy="30630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0170" y="476672"/>
            <a:ext cx="4622583" cy="576064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После успешного завершения Сталинградской битвы в феврале–марте 1943 г. были проведены наступательные операции с целью ликвидации угрожавших Москве Орловского и Ржевско-Вяземского выступов. В ходе боев были освобождены территории Юхновского, Мосальского и Барятинского районов. В июле–августе 1943 г. калужская земля стала местом, где развернулись тяжелые бои в ходе Курской битвы.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99592" y="1484784"/>
            <a:ext cx="3886200" cy="435133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0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692696"/>
            <a:ext cx="4047306" cy="447615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ходе наступления войска Западного фронта освободили </a:t>
            </a:r>
            <a:r>
              <a:rPr lang="ru-RU" dirty="0" err="1"/>
              <a:t>Хвастовичский</a:t>
            </a:r>
            <a:r>
              <a:rPr lang="ru-RU" dirty="0"/>
              <a:t> и значительную часть Жиздринского районов. Окончательное освобождение Калужского края произошло в результате рада наступательных операций проводившихся в августе–сентябре 1943 г. в ходе общее летне-осеннее наступления Красной </a:t>
            </a:r>
            <a:r>
              <a:rPr lang="ru-RU" dirty="0" smtClean="0"/>
              <a:t>армии.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3659" y="3855822"/>
            <a:ext cx="4388717" cy="2870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88640"/>
            <a:ext cx="4164472" cy="2875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4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60" y="116633"/>
            <a:ext cx="8064896" cy="3456383"/>
          </a:xfrm>
        </p:spPr>
        <p:txBody>
          <a:bodyPr>
            <a:normAutofit/>
          </a:bodyPr>
          <a:lstStyle/>
          <a:p>
            <a:r>
              <a:rPr lang="ru-RU" dirty="0"/>
              <a:t>В целях более быстрого восстановления народного хозяйства и лучшего обслуживания трудящихся, 5 июля 1944 года была образована Указом Президиума Верховного Совета СССР Калужская область, в которую вошла, за небольшим исключением, территория существовавшей до 1929 года Калужской </a:t>
            </a:r>
            <a:r>
              <a:rPr lang="ru-RU" dirty="0" smtClean="0"/>
              <a:t>губернии.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287115"/>
            <a:ext cx="7192611" cy="4049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77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602</TotalTime>
  <Words>691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Arial Black</vt:lpstr>
      <vt:lpstr>Тема Office</vt:lpstr>
      <vt:lpstr>«Память жива»</vt:lpstr>
      <vt:lpstr>Презентация PowerPoint</vt:lpstr>
      <vt:lpstr>Начало Великой Отечественной войны </vt:lpstr>
      <vt:lpstr>Калужская область в годы Великой Отечественной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След Великой Отечественной войны в моей семье</vt:lpstr>
      <vt:lpstr>Тюлькин Борис Александрович –мой прадед</vt:lpstr>
      <vt:lpstr>Презентация PowerPoint</vt:lpstr>
      <vt:lpstr>Презентация PowerPoint</vt:lpstr>
      <vt:lpstr>Презентация PowerPoint</vt:lpstr>
      <vt:lpstr>Мои прабабушки.</vt:lpstr>
      <vt:lpstr>Я горжусь своей семьёй!!! 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«Память жива»</dc:title>
  <dc:creator>Igor</dc:creator>
  <cp:lastModifiedBy>Феофан Феофанов</cp:lastModifiedBy>
  <cp:revision>16</cp:revision>
  <dcterms:created xsi:type="dcterms:W3CDTF">2020-04-25T13:15:21Z</dcterms:created>
  <dcterms:modified xsi:type="dcterms:W3CDTF">2020-05-02T07:43:39Z</dcterms:modified>
</cp:coreProperties>
</file>