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7"/>
  </p:notesMasterIdLst>
  <p:sldIdLst>
    <p:sldId id="256" r:id="rId2"/>
    <p:sldId id="257" r:id="rId3"/>
    <p:sldId id="258" r:id="rId4"/>
    <p:sldId id="265" r:id="rId5"/>
    <p:sldId id="264" r:id="rId6"/>
    <p:sldId id="259" r:id="rId7"/>
    <p:sldId id="260" r:id="rId8"/>
    <p:sldId id="261" r:id="rId9"/>
    <p:sldId id="262" r:id="rId10"/>
    <p:sldId id="270" r:id="rId11"/>
    <p:sldId id="266" r:id="rId12"/>
    <p:sldId id="263" r:id="rId13"/>
    <p:sldId id="269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560A0-F5E1-467F-9B12-8AAEEF2A7C40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6CAB4-BA6B-45DF-87BA-AB8C02184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18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6CAB4-BA6B-45DF-87BA-AB8C021845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30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836713"/>
            <a:ext cx="7175351" cy="1800200"/>
          </a:xfrm>
        </p:spPr>
        <p:txBody>
          <a:bodyPr/>
          <a:lstStyle/>
          <a:p>
            <a:r>
              <a:rPr lang="ru-RU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Отчет юнармейского отряда </a:t>
            </a:r>
            <a:r>
              <a:rPr lang="ru-RU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КАРТаКТ</a:t>
            </a:r>
            <a:r>
              <a:rPr lang="ru-RU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 МБОУ СОШ № 50 </a:t>
            </a:r>
            <a:br>
              <a:rPr lang="ru-RU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г. Калуга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388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724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Памяти павших будем достойны</a:t>
            </a:r>
          </a:p>
        </p:txBody>
      </p:sp>
      <p:pic>
        <p:nvPicPr>
          <p:cNvPr id="1026" name="Picture 2" descr="C:\Users\НиколаевАН\Desktop\image2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092772"/>
            <a:ext cx="5616624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047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424935" cy="3742352"/>
          </a:xfrm>
        </p:spPr>
        <p:txBody>
          <a:bodyPr/>
          <a:lstStyle/>
          <a:p>
            <a:pPr algn="ctr"/>
            <a:r>
              <a:rPr lang="ru-RU" b="0" dirty="0">
                <a:solidFill>
                  <a:srgbClr val="555555"/>
                </a:solidFill>
                <a:effectLst/>
                <a:latin typeface="Tahoma"/>
              </a:rPr>
              <a:t> </a:t>
            </a:r>
            <a:r>
              <a:rPr lang="ru-RU" sz="2000" b="0" dirty="0">
                <a:solidFill>
                  <a:srgbClr val="555555"/>
                </a:solidFill>
                <a:effectLst/>
                <a:latin typeface="Tahoma"/>
              </a:rPr>
              <a:t>16.11.2020 В Калуге состоялась долгожданная премьера фильма «Подольские курсанты», на которой присутствовали юнармейцы</a:t>
            </a:r>
            <a:br>
              <a:rPr lang="ru-RU" sz="2000" b="0" dirty="0">
                <a:solidFill>
                  <a:srgbClr val="555555"/>
                </a:solidFill>
                <a:effectLst/>
                <a:latin typeface="Tahoma"/>
              </a:rPr>
            </a:br>
            <a:r>
              <a:rPr lang="ru-RU" sz="2000" b="0" dirty="0">
                <a:solidFill>
                  <a:srgbClr val="555555"/>
                </a:solidFill>
                <a:effectLst/>
                <a:latin typeface="Tahoma"/>
              </a:rPr>
              <a:t>нашей школы.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75326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/>
              </a:rPr>
              <a:t>Просмотр фильма «Подольские курсанты»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212976"/>
            <a:ext cx="4351183" cy="326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299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0924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/>
              <a:t>Кросс нации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5567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555555"/>
                </a:solidFill>
                <a:latin typeface="Tahoma"/>
              </a:rPr>
              <a:t>19.09.2020 Юнармейцы отряда «</a:t>
            </a:r>
            <a:r>
              <a:rPr lang="ru-RU" dirty="0" err="1">
                <a:solidFill>
                  <a:srgbClr val="555555"/>
                </a:solidFill>
                <a:latin typeface="Tahoma"/>
              </a:rPr>
              <a:t>КАРТаКТ</a:t>
            </a:r>
            <a:r>
              <a:rPr lang="ru-RU" dirty="0">
                <a:solidFill>
                  <a:srgbClr val="555555"/>
                </a:solidFill>
                <a:latin typeface="Tahoma"/>
              </a:rPr>
              <a:t>» участвовали во Всероссийском дне бега «Кросс нации».</a:t>
            </a:r>
            <a:endParaRPr lang="ru-RU" dirty="0"/>
          </a:p>
        </p:txBody>
      </p:sp>
      <p:pic>
        <p:nvPicPr>
          <p:cNvPr id="4101" name="Picture 5" descr="C:\Users\НиколаевАН\Desktop\image1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5038" y="2480122"/>
            <a:ext cx="2960750" cy="394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098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8125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Огневая подготовка</a:t>
            </a:r>
          </a:p>
        </p:txBody>
      </p:sp>
      <p:pic>
        <p:nvPicPr>
          <p:cNvPr id="5122" name="Picture 2" descr="C:\Users\НиколаевАН\Desktop\Новая папка\image1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656549"/>
            <a:ext cx="3693443" cy="277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иколаевАН\Desktop\Новая папка\image2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3509534" cy="26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747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136903" cy="4032448"/>
          </a:xfrm>
        </p:spPr>
        <p:txBody>
          <a:bodyPr/>
          <a:lstStyle/>
          <a:p>
            <a:pPr algn="l"/>
            <a:r>
              <a:rPr lang="ru-RU" sz="2000" b="0" dirty="0">
                <a:solidFill>
                  <a:srgbClr val="555555"/>
                </a:solidFill>
                <a:effectLst/>
                <a:latin typeface="Tahoma"/>
              </a:rPr>
              <a:t>  25 декабря в нашей школе прошла торжественная церемония приема учащихся в ряды Всероссийского детско-юношеского военно-патриотического общественного движения «ЮНАРМИЯ». 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401336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Arial"/>
              </a:rPr>
              <a:t>Торжественная церемония приема учащихся в ряды Всероссийского детско-юношеского военно-патриотического общественного движения «ЮНАРМИЯ»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НиколаевАН\Desktop\3a36e41132025057a2b5258059848d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28083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иколаевАН\Desktop\c0b470d43423077280658692156a49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5420" y="3789040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285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44824"/>
            <a:ext cx="7776863" cy="4392488"/>
          </a:xfrm>
        </p:spPr>
        <p:txBody>
          <a:bodyPr/>
          <a:lstStyle/>
          <a:p>
            <a:pPr algn="l"/>
            <a:r>
              <a:rPr lang="ru-RU" sz="2000" b="0" dirty="0">
                <a:solidFill>
                  <a:srgbClr val="555555"/>
                </a:solidFill>
                <a:effectLst/>
                <a:latin typeface="Times New Roman"/>
              </a:rPr>
              <a:t>30 декабря по традиции наши учащиеся приняли участие в торжественном митинге на мемориале 50-й армии, посвященном 79-й годовщине освобождения г. Калуги от немецко-фашистских захватчиков.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1853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"/>
              </a:rPr>
              <a:t>Митинг на мемориале 50-й армии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НиколаевАН\Desktop\Новая папка\image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284984"/>
            <a:ext cx="4445893" cy="333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77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80919" cy="4752528"/>
          </a:xfrm>
        </p:spPr>
        <p:txBody>
          <a:bodyPr/>
          <a:lstStyle/>
          <a:p>
            <a:pPr algn="ctr"/>
            <a:r>
              <a:rPr lang="ru-RU" sz="2000" b="0" dirty="0">
                <a:solidFill>
                  <a:srgbClr val="000000"/>
                </a:solidFill>
                <a:effectLst/>
                <a:latin typeface="Arial"/>
                <a:ea typeface="Calibri"/>
              </a:rPr>
              <a:t>31.01.2020 года юнармейский отряд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Arial"/>
                <a:ea typeface="Calibri"/>
              </a:rPr>
              <a:t>КАРТаКТ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/>
                <a:ea typeface="Calibri"/>
              </a:rPr>
              <a:t> , МБОУ СОШ №50 г. Калуга, принял участие в III этапе военно-патриотического марафона «Будь готов!», на конкурсе строя и песни</a:t>
            </a:r>
            <a:br>
              <a:rPr lang="ru-RU" sz="2000" b="0" dirty="0">
                <a:solidFill>
                  <a:srgbClr val="000000"/>
                </a:solidFill>
                <a:effectLst/>
                <a:latin typeface="Arial"/>
                <a:ea typeface="Calibri"/>
              </a:rPr>
            </a:br>
            <a:endParaRPr lang="ru-RU" sz="2000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731520"/>
            <a:ext cx="6140152" cy="75326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Будь готов</a:t>
            </a:r>
            <a:endParaRPr lang="ru-RU" dirty="0"/>
          </a:p>
        </p:txBody>
      </p:sp>
      <p:pic>
        <p:nvPicPr>
          <p:cNvPr id="1026" name="Picture 2" descr="C:\Users\НиколаевАН\Desktop\для отчета по юнармии 2020 г\будь готов\IMG_22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879423"/>
            <a:ext cx="395408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иколаевАН\Desktop\для отчета по юнармии 2020 г\будь готов\IMG_22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879423"/>
            <a:ext cx="42730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504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496944" cy="4680520"/>
          </a:xfrm>
        </p:spPr>
        <p:txBody>
          <a:bodyPr/>
          <a:lstStyle/>
          <a:p>
            <a:pPr algn="ctr"/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>13.02.2020 г. наш юнармейский отряд принял участие в смотре строя и песни в г. Козельск посвященного Дню Защитника Отечества и 75-й годовщине великой Победы в Великой Отечественной войне.</a:t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897280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смотр строя и песни</a:t>
            </a:r>
          </a:p>
        </p:txBody>
      </p:sp>
      <p:pic>
        <p:nvPicPr>
          <p:cNvPr id="2050" name="Picture 2" descr="C:\Users\НиколаевАН\Desktop\для отчета по юнармии 2020 г\смотр строя и песни г. Козельск\IMG_23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115397"/>
            <a:ext cx="4078581" cy="305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иколаевАН\Desktop\для отчета по юнармии 2020 г\смотр строя и песни г. Козельск\IMG_23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130833"/>
            <a:ext cx="4058000" cy="30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69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064895" cy="4896544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0" dirty="0">
                <a:effectLst/>
                <a:latin typeface="Calibri"/>
                <a:ea typeface="Calibri"/>
                <a:cs typeface="Times New Roman"/>
              </a:rPr>
              <a:t>21.02.2020 г. прошел 4 этап военно-патриотического марафона «Будь готов!». Ребята соревновались в военно-спортивной эстафете. На этапах было разборка-сборка АК-74, стрельба из пневматической винтовки, на время одевали противогаз и костюм хим. защиты</a:t>
            </a:r>
            <a:br>
              <a:rPr lang="ru-RU" sz="48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67744" y="731520"/>
            <a:ext cx="4824536" cy="825272"/>
          </a:xfrm>
        </p:spPr>
        <p:txBody>
          <a:bodyPr>
            <a:normAutofit lnSpcReduction="10000"/>
          </a:bodyPr>
          <a:lstStyle/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4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Будь готов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</p:txBody>
      </p:sp>
      <p:pic>
        <p:nvPicPr>
          <p:cNvPr id="4098" name="Picture 2" descr="C:\Users\НиколаевАН\Desktop\для отчета по юнармии 2020 г\военно-спортивная эстафета\IMG_23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545" y="3140968"/>
            <a:ext cx="3744950" cy="28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иколаевАН\Desktop\для отчета по юнармии 2020 г\военно-спортивная эстафета\IMG_23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3744949" cy="28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722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920879" cy="4824536"/>
          </a:xfrm>
        </p:spPr>
        <p:txBody>
          <a:bodyPr/>
          <a:lstStyle/>
          <a:p>
            <a:pPr algn="l"/>
            <a:r>
              <a:rPr lang="ru-RU" sz="2000" dirty="0"/>
              <a:t>Награждение юнармейцев Городским Головой </a:t>
            </a:r>
            <a:r>
              <a:rPr lang="ru-RU" sz="2000" dirty="0" err="1"/>
              <a:t>г.Калуги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67744" y="731520"/>
            <a:ext cx="4824536" cy="825272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Награждение</a:t>
            </a:r>
          </a:p>
        </p:txBody>
      </p:sp>
      <p:pic>
        <p:nvPicPr>
          <p:cNvPr id="5122" name="Picture 2" descr="C:\Users\НиколаевАН\Desktop\для отчета по юнармии 2020 г\Новая папка (3)\награждение юнармейцев\IMG_24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1" y="3645424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иколаевАН\Desktop\для отчета по юнармии 2020 г\Новая папка (3)\награждение юнармейцев\IMG_24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645424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283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75" y="1756310"/>
            <a:ext cx="8064895" cy="4680520"/>
          </a:xfrm>
        </p:spPr>
        <p:txBody>
          <a:bodyPr/>
          <a:lstStyle/>
          <a:p>
            <a:pPr algn="ctr"/>
            <a:r>
              <a:rPr lang="ru-RU" sz="2000" dirty="0">
                <a:effectLst/>
                <a:latin typeface="Times New Roman"/>
                <a:ea typeface="Calibri"/>
              </a:rPr>
              <a:t>05.03.2020 года прошел областной военно-спортивный Турнир «Юный стрелок» по стрельбе из пневматической винтовки среди военно-патриотических клубов, юнармейских отрядов и кадетских классов Калуги и  Калужской области. Соревнования проходили в три этапа: пулевая стрельба, разборка-сборка автомата и снаряжение магазина АК-74, викторина</a:t>
            </a:r>
            <a:br>
              <a:rPr lang="ru-RU" sz="2000" dirty="0">
                <a:effectLst/>
                <a:latin typeface="Times New Roman"/>
                <a:ea typeface="Calibri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731520"/>
            <a:ext cx="6068144" cy="897280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latin typeface="Times New Roman"/>
                <a:ea typeface="Calibri"/>
              </a:rPr>
              <a:t>«Юный стрелок» </a:t>
            </a:r>
            <a:endParaRPr lang="ru-RU" sz="4800" dirty="0"/>
          </a:p>
        </p:txBody>
      </p:sp>
      <p:pic>
        <p:nvPicPr>
          <p:cNvPr id="3074" name="Picture 2" descr="C:\Users\НиколаевАН\Desktop\для отчета по юнармии 2020 г\юный стрелок\IMG_25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504924" cy="262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иколаевАН\Desktop\для отчета по юнармии 2020 г\юный стрелок\IMG_25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504923" cy="262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979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75326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/>
              <a:t>Онлайн акции</a:t>
            </a:r>
          </a:p>
        </p:txBody>
      </p:sp>
      <p:pic>
        <p:nvPicPr>
          <p:cNvPr id="1026" name="Picture 2" descr="C:\Users\НиколаевАН\Desktop\Новая папка\SXPF66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870" y="2192185"/>
            <a:ext cx="458300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иколаевАН\Desktop\Новая папка\ACNJ41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545378" cy="472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961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753264"/>
          </a:xfrm>
        </p:spPr>
        <p:txBody>
          <a:bodyPr>
            <a:normAutofit lnSpcReduction="10000"/>
          </a:bodyPr>
          <a:lstStyle/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4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Онлайн акции</a:t>
            </a:r>
          </a:p>
          <a:p>
            <a:endParaRPr lang="ru-RU" dirty="0"/>
          </a:p>
        </p:txBody>
      </p:sp>
      <p:pic>
        <p:nvPicPr>
          <p:cNvPr id="2050" name="Picture 2" descr="C:\Users\НиколаевАН\Desktop\Новая папка\IMG_507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522117"/>
            <a:ext cx="2952328" cy="480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иколаевАН\Desktop\Новая папка\IMG_507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5852" y="1578036"/>
            <a:ext cx="2847527" cy="473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82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81256"/>
          </a:xfrm>
        </p:spPr>
        <p:txBody>
          <a:bodyPr>
            <a:normAutofit fontScale="92500" lnSpcReduction="20000"/>
          </a:bodyPr>
          <a:lstStyle/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4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Онлайн акции</a:t>
            </a:r>
          </a:p>
          <a:p>
            <a:endParaRPr lang="ru-RU" dirty="0"/>
          </a:p>
        </p:txBody>
      </p:sp>
      <p:pic>
        <p:nvPicPr>
          <p:cNvPr id="3074" name="Picture 2" descr="C:\Users\НиколаевАН\Desktop\Новая папка\IMG_507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2864892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иколаевАН\Desktop\Новая папка\IMG_507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2074" y="1412776"/>
            <a:ext cx="2879789" cy="51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12557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10984</TotalTime>
  <Words>305</Words>
  <Application>Microsoft Office PowerPoint</Application>
  <PresentationFormat>Экран (4:3)</PresentationFormat>
  <Paragraphs>25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Georgia</vt:lpstr>
      <vt:lpstr>Tahoma</vt:lpstr>
      <vt:lpstr>Times New Roman</vt:lpstr>
      <vt:lpstr>Trebuchet MS</vt:lpstr>
      <vt:lpstr>Воздушный поток</vt:lpstr>
      <vt:lpstr>Отчет юнармейского отряда КАРТаКТ МБОУ СОШ № 50  г. Калуга</vt:lpstr>
      <vt:lpstr>31.01.2020 года юнармейский отряд КАРТаКТ , МБОУ СОШ №50 г. Калуга, принял участие в III этапе военно-патриотического марафона «Будь готов!», на конкурсе строя и песни </vt:lpstr>
      <vt:lpstr>13.02.2020 г. наш юнармейский отряд принял участие в смотре строя и песни в г. Козельск посвященного Дню Защитника Отечества и 75-й годовщине великой Победы в Великой Отечественной войне. </vt:lpstr>
      <vt:lpstr>21.02.2020 г. прошел 4 этап военно-патриотического марафона «Будь готов!». Ребята соревновались в военно-спортивной эстафете. На этапах было разборка-сборка АК-74, стрельба из пневматической винтовки, на время одевали противогаз и костюм хим. защиты </vt:lpstr>
      <vt:lpstr>Награждение юнармейцев Городским Головой г.Калуги</vt:lpstr>
      <vt:lpstr>05.03.2020 года прошел областной военно-спортивный Турнир «Юный стрелок» по стрельбе из пневматической винтовки среди военно-патриотических клубов, юнармейских отрядов и кадетских классов Калуги и  Калужской области. Соревнования проходили в три этапа: пулевая стрельба, разборка-сборка автомата и снаряжение магазина АК-74, викторина </vt:lpstr>
      <vt:lpstr>Презентация PowerPoint</vt:lpstr>
      <vt:lpstr>Презентация PowerPoint</vt:lpstr>
      <vt:lpstr>Презентация PowerPoint</vt:lpstr>
      <vt:lpstr>Презентация PowerPoint</vt:lpstr>
      <vt:lpstr> 16.11.2020 В Калуге состоялась долгожданная премьера фильма «Подольские курсанты», на которой присутствовали юнармейцы нашей школы.</vt:lpstr>
      <vt:lpstr>Презентация PowerPoint</vt:lpstr>
      <vt:lpstr>Презентация PowerPoint</vt:lpstr>
      <vt:lpstr>  25 декабря в нашей школе прошла торжественная церемония приема учащихся в ряды Всероссийского детско-юношеского военно-патриотического общественного движения «ЮНАРМИЯ». </vt:lpstr>
      <vt:lpstr>30 декабря по традиции наши учащиеся приняли участие в торжественном митинге на мемориале 50-й армии, посвященном 79-й годовщине освобождения г. Калуги от немецко-фашистских захватчиков.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юнармейского отряда КАРТаКТ МБОУ СОШ № 50  г. Калуга</dc:title>
  <dc:creator>Алексей Н. Николаев</dc:creator>
  <cp:lastModifiedBy>Феофан Феофанов</cp:lastModifiedBy>
  <cp:revision>25</cp:revision>
  <dcterms:created xsi:type="dcterms:W3CDTF">2021-01-12T05:38:37Z</dcterms:created>
  <dcterms:modified xsi:type="dcterms:W3CDTF">2021-01-29T05:46:57Z</dcterms:modified>
</cp:coreProperties>
</file>