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8" r:id="rId19"/>
    <p:sldId id="280" r:id="rId20"/>
    <p:sldId id="273" r:id="rId21"/>
    <p:sldId id="284" r:id="rId22"/>
    <p:sldId id="274" r:id="rId23"/>
    <p:sldId id="286" r:id="rId24"/>
    <p:sldId id="289" r:id="rId25"/>
    <p:sldId id="282" r:id="rId26"/>
    <p:sldId id="290" r:id="rId27"/>
    <p:sldId id="276" r:id="rId28"/>
    <p:sldId id="283" r:id="rId29"/>
    <p:sldId id="285" r:id="rId30"/>
    <p:sldId id="288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CD339-6FB2-4DD0-91CF-7829EDA30928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85BB1-19E6-48D9-88B5-9EACB7CA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0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5BB1-19E6-48D9-88B5-9EACB7CAD3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2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5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5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6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5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2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7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0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1FE3-26D0-446E-A49B-C5316606227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C4776-69D5-4762-B4C5-A9C49F470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1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b="1" dirty="0"/>
              <a:t>Отчет </a:t>
            </a:r>
            <a:br>
              <a:rPr lang="ru-RU" sz="3100" b="1" dirty="0"/>
            </a:br>
            <a:r>
              <a:rPr lang="ru-RU" sz="3100" b="1" dirty="0"/>
              <a:t>работы юнармейского отряда </a:t>
            </a:r>
            <a:r>
              <a:rPr lang="ru-RU" sz="3100" b="1" dirty="0">
                <a:solidFill>
                  <a:srgbClr val="FF0000"/>
                </a:solidFill>
              </a:rPr>
              <a:t>«Факел»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 МБОУ ООШ № 35» г Калуги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Руководитель отряда: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Покровская Н.Б.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2020 г</a:t>
            </a:r>
          </a:p>
        </p:txBody>
      </p:sp>
    </p:spTree>
    <p:extLst>
      <p:ext uri="{BB962C8B-B14F-4D97-AF65-F5344CB8AC3E}">
        <p14:creationId xmlns:p14="http://schemas.microsoft.com/office/powerpoint/2010/main" val="354337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E:\беседы, мероприятия с армейцами\отчет юнармия\ноябрь 2019\Шайковка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беседы, мероприятия с армейцами\отчет юнармия\ноябрь 2019\Шайковка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7170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Поездка в </a:t>
            </a:r>
            <a:r>
              <a:rPr lang="ru-RU" sz="2400" dirty="0" err="1"/>
              <a:t>Шайковку</a:t>
            </a:r>
            <a:r>
              <a:rPr lang="ru-RU" sz="2400" dirty="0"/>
              <a:t> на торжественные мероприятия, посвященные юбилейной дате воинской части</a:t>
            </a:r>
          </a:p>
        </p:txBody>
      </p:sp>
    </p:spTree>
    <p:extLst>
      <p:ext uri="{BB962C8B-B14F-4D97-AF65-F5344CB8AC3E}">
        <p14:creationId xmlns:p14="http://schemas.microsoft.com/office/powerpoint/2010/main" val="147615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беседы, мероприятия с армейцами\отчет юнармия\декабрь 2019\КВН 3, 4 к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беседы, мероприятия с армейцами\отчет юнармия\декабрь 2019\КВН 3, 4 класс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494116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КВН для учащихся 3-4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48530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E:\беседы, мероприятия с армейцами\отчет юнармия\декабрь 2019\патриотическая игрушка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беседы, мероприятия с армейцами\отчет юнармия\декабрь 2019\патриотическая игрушка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947002" cy="39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беседы, мероприятия с армейцами\отчет юнармия\декабрь 2019\патриотическая игрушка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998" y="116633"/>
            <a:ext cx="2947002" cy="39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6531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Участие в конкурсе «Патриотическая новогодняя игрушка»</a:t>
            </a:r>
          </a:p>
        </p:txBody>
      </p:sp>
    </p:spTree>
    <p:extLst>
      <p:ext uri="{BB962C8B-B14F-4D97-AF65-F5344CB8AC3E}">
        <p14:creationId xmlns:p14="http://schemas.microsoft.com/office/powerpoint/2010/main" val="215923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беседы, мероприятия с армейцами\отчет юнармия\декабрь 2019\Поход в кин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28498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Коллективный поход в кино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756" y="188640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7496" y="429309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Просмотр фильма «Подольские курсанты»</a:t>
            </a:r>
          </a:p>
        </p:txBody>
      </p:sp>
    </p:spTree>
    <p:extLst>
      <p:ext uri="{BB962C8B-B14F-4D97-AF65-F5344CB8AC3E}">
        <p14:creationId xmlns:p14="http://schemas.microsoft.com/office/powerpoint/2010/main" val="351135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беседы, мероприятия с армейцами\отчет юнармия\декабрь 2019\тестирование Конституц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038600" cy="30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38610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Тестирование «Знаем ли мы Конституцию РФ»</a:t>
            </a:r>
          </a:p>
        </p:txBody>
      </p:sp>
    </p:spTree>
    <p:extLst>
      <p:ext uri="{BB962C8B-B14F-4D97-AF65-F5344CB8AC3E}">
        <p14:creationId xmlns:p14="http://schemas.microsoft.com/office/powerpoint/2010/main" val="2977730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2400" dirty="0"/>
              <a:t>Юнармейцы приняли участие в международной акции "Тест по истории Великой Отечественной войны". Акция приурочена ко Дню Неизвестного солдата.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09932" cy="494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17914"/>
            <a:ext cx="3335897" cy="49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37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8600" cy="30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E:\беседы, мероприятия с армейцами\отчет юнармия\декабрь 2019\Хомутов В.А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7890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Встреча с участником Афганской войны </a:t>
            </a:r>
            <a:r>
              <a:rPr lang="ru-RU" sz="2400" dirty="0" err="1"/>
              <a:t>Хомутовым</a:t>
            </a:r>
            <a:r>
              <a:rPr lang="ru-RU" sz="2400" dirty="0"/>
              <a:t> В.А. </a:t>
            </a:r>
          </a:p>
          <a:p>
            <a:r>
              <a:rPr lang="ru-RU" sz="2400" dirty="0"/>
              <a:t>Ко дню ввода советских войск в Афганистан</a:t>
            </a:r>
          </a:p>
        </p:txBody>
      </p:sp>
    </p:spTree>
    <p:extLst>
      <p:ext uri="{BB962C8B-B14F-4D97-AF65-F5344CB8AC3E}">
        <p14:creationId xmlns:p14="http://schemas.microsoft.com/office/powerpoint/2010/main" val="77915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G-20200305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IMG-20200305-WA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895" y="1690"/>
            <a:ext cx="3034432" cy="40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3005905" cy="40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9433" y="1412776"/>
            <a:ext cx="289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Встреча с жителями деревни </a:t>
            </a:r>
            <a:r>
              <a:rPr lang="ru-RU" sz="2400" dirty="0" err="1"/>
              <a:t>Канищево</a:t>
            </a:r>
            <a:r>
              <a:rPr lang="ru-RU" sz="2400" dirty="0"/>
              <a:t> «Дети войны»</a:t>
            </a:r>
          </a:p>
        </p:txBody>
      </p:sp>
    </p:spTree>
    <p:extLst>
      <p:ext uri="{BB962C8B-B14F-4D97-AF65-F5344CB8AC3E}">
        <p14:creationId xmlns:p14="http://schemas.microsoft.com/office/powerpoint/2010/main" val="63263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471765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Юнармейцы в праздник Рождества посетили монастыри в  </a:t>
            </a:r>
            <a:r>
              <a:rPr lang="ru-RU" sz="2400" dirty="0" err="1"/>
              <a:t>Оптино</a:t>
            </a:r>
            <a:r>
              <a:rPr lang="ru-RU" sz="2400" dirty="0"/>
              <a:t> пустынь и </a:t>
            </a:r>
            <a:r>
              <a:rPr lang="ru-RU" sz="2400" dirty="0" err="1"/>
              <a:t>Шамордино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396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5999312" cy="599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6535" y="611594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Юнармейцы </a:t>
            </a:r>
            <a:r>
              <a:rPr lang="ru-RU" dirty="0" err="1"/>
              <a:t>отряда"Факел</a:t>
            </a:r>
            <a:r>
              <a:rPr lang="ru-RU" dirty="0"/>
              <a:t>" МБОУ ООШ 35"г Калуги поздравляют всех медработников с наступающим Новым годом!</a:t>
            </a:r>
          </a:p>
        </p:txBody>
      </p:sp>
    </p:spTree>
    <p:extLst>
      <p:ext uri="{BB962C8B-B14F-4D97-AF65-F5344CB8AC3E}">
        <p14:creationId xmlns:p14="http://schemas.microsoft.com/office/powerpoint/2010/main" val="70889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беседы, мероприятия с армейцами\отчет юнармия\сентябрь 2019\Автомат Калашник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0" y="62068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14908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Занятия по сборке -разборке автомата Калашникова.</a:t>
            </a:r>
          </a:p>
          <a:p>
            <a:r>
              <a:rPr lang="ru-RU" sz="2400" dirty="0"/>
              <a:t>Проводил </a:t>
            </a:r>
            <a:r>
              <a:rPr lang="ru-RU" sz="2400" dirty="0" err="1"/>
              <a:t>Трусевич</a:t>
            </a:r>
            <a:r>
              <a:rPr lang="ru-RU" sz="2400" dirty="0"/>
              <a:t> А.И.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45840"/>
            <a:ext cx="4585784" cy="34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29674" y="4154016"/>
            <a:ext cx="4499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Выступление перед учащимися школы на тему</a:t>
            </a:r>
            <a:br>
              <a:rPr lang="ru-RU" sz="2400" dirty="0"/>
            </a:br>
            <a:r>
              <a:rPr lang="ru-RU" sz="2400" dirty="0"/>
              <a:t>«Освобождение Калужской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405176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Участие в акции "Журавль, как символ мира во всём мире", приуроченной сразу двум событиям: 22 октября -День Белых журавлей и 25 октября- День смерти японской девочки </a:t>
            </a:r>
            <a:r>
              <a:rPr lang="ru-RU" sz="2000" dirty="0" err="1"/>
              <a:t>Садако</a:t>
            </a:r>
            <a:r>
              <a:rPr lang="ru-RU" sz="2000" dirty="0"/>
              <a:t> </a:t>
            </a:r>
            <a:r>
              <a:rPr lang="ru-RU" sz="2000" dirty="0" err="1"/>
              <a:t>Сасаки</a:t>
            </a:r>
            <a:r>
              <a:rPr lang="ru-RU" sz="2000" dirty="0"/>
              <a:t>, в память о всех погибших за мир и свободу.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2880877" cy="384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97156"/>
            <a:ext cx="2402505" cy="427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497156"/>
            <a:ext cx="275430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1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Занятия по оказанию первой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316019"/>
            <a:ext cx="3564497" cy="47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16020"/>
            <a:ext cx="3564497" cy="47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686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" y="260648"/>
            <a:ext cx="44164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81887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Занятие «День танкиста»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511" y="260648"/>
            <a:ext cx="44164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8957" y="381987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Заслуженные награды </a:t>
            </a:r>
          </a:p>
        </p:txBody>
      </p:sp>
    </p:spTree>
    <p:extLst>
      <p:ext uri="{BB962C8B-B14F-4D97-AF65-F5344CB8AC3E}">
        <p14:creationId xmlns:p14="http://schemas.microsoft.com/office/powerpoint/2010/main" val="425449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6481" y="1539637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02" y="151571"/>
            <a:ext cx="2206005" cy="29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158265"/>
            <a:ext cx="1723497" cy="29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379" y="192545"/>
            <a:ext cx="2423690" cy="290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914211" cy="28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351" y="3212976"/>
            <a:ext cx="3669035" cy="27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615049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Заслуженные награды</a:t>
            </a:r>
          </a:p>
        </p:txBody>
      </p:sp>
    </p:spTree>
    <p:extLst>
      <p:ext uri="{BB962C8B-B14F-4D97-AF65-F5344CB8AC3E}">
        <p14:creationId xmlns:p14="http://schemas.microsoft.com/office/powerpoint/2010/main" val="259521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лагодарственное письмо_copy_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9103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0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Выступление перед учащимися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58111"/>
            <a:ext cx="3384376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89484"/>
            <a:ext cx="3435846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75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то юнармейцев\IMG_20201110_1132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0" y="1166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юнармейцев\IMG_20201110_1132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3894584" cy="29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3" y="3212976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183565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71020"/>
            <a:ext cx="856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Участие в городском конкурсе «Они сражались за Родину»</a:t>
            </a:r>
          </a:p>
        </p:txBody>
      </p:sp>
    </p:spTree>
    <p:extLst>
      <p:ext uri="{BB962C8B-B14F-4D97-AF65-F5344CB8AC3E}">
        <p14:creationId xmlns:p14="http://schemas.microsoft.com/office/powerpoint/2010/main" val="2854795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4630"/>
            <a:ext cx="3907954" cy="52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589240"/>
            <a:ext cx="325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Сдали нормы ГТО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7364" y="4005064"/>
            <a:ext cx="4527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Участвовали в онлайн-трансляции нового проекта  «Профессия — Родину защищать».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4899"/>
            <a:ext cx="4218801" cy="316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4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429152" cy="458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125" y="260649"/>
            <a:ext cx="3429152" cy="458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936" y="5445224"/>
            <a:ext cx="768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Принимали участие в этнографическом диктанте</a:t>
            </a:r>
          </a:p>
        </p:txBody>
      </p:sp>
    </p:spTree>
    <p:extLst>
      <p:ext uri="{BB962C8B-B14F-4D97-AF65-F5344CB8AC3E}">
        <p14:creationId xmlns:p14="http://schemas.microsoft.com/office/powerpoint/2010/main" val="3011602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195" y="155679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20" y="259871"/>
            <a:ext cx="4355637" cy="326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795" y="123225"/>
            <a:ext cx="4537832" cy="340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501317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Посетили парк « Патриот»</a:t>
            </a:r>
          </a:p>
        </p:txBody>
      </p:sp>
    </p:spTree>
    <p:extLst>
      <p:ext uri="{BB962C8B-B14F-4D97-AF65-F5344CB8AC3E}">
        <p14:creationId xmlns:p14="http://schemas.microsoft.com/office/powerpoint/2010/main" val="301115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17032"/>
            <a:ext cx="4320480" cy="1143000"/>
          </a:xfrm>
        </p:spPr>
        <p:txBody>
          <a:bodyPr>
            <a:noAutofit/>
          </a:bodyPr>
          <a:lstStyle/>
          <a:p>
            <a:br>
              <a:rPr lang="ru-RU" sz="2400" dirty="0"/>
            </a:br>
            <a:r>
              <a:rPr lang="ru-RU" sz="2400" dirty="0"/>
              <a:t>Час общения</a:t>
            </a:r>
            <a:br>
              <a:rPr lang="ru-RU" sz="2400" dirty="0"/>
            </a:br>
            <a:r>
              <a:rPr lang="ru-RU" sz="2400" dirty="0"/>
              <a:t> «Здоровая Россия – это мы» </a:t>
            </a:r>
            <a:br>
              <a:rPr lang="ru-RU" sz="2400" dirty="0"/>
            </a:br>
            <a:r>
              <a:rPr lang="ru-RU" sz="2400" dirty="0"/>
              <a:t>среди учащихся 8 класса и отряда «Факел»</a:t>
            </a:r>
            <a:br>
              <a:rPr lang="ru-RU" sz="2400" dirty="0"/>
            </a:br>
            <a:endParaRPr lang="ru-RU" sz="2400" dirty="0">
              <a:latin typeface="+mn-lt"/>
            </a:endParaRPr>
          </a:p>
        </p:txBody>
      </p:sp>
      <p:pic>
        <p:nvPicPr>
          <p:cNvPr id="2051" name="Picture 3" descr="E:\беседы, мероприятия с армейцами\отчет юнармия\сентябрь 2019\просмотр фильм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57301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Игра «Что? Где? Когда?» </a:t>
            </a:r>
          </a:p>
          <a:p>
            <a:r>
              <a:rPr lang="ru-RU" sz="2400" dirty="0"/>
              <a:t>на тему «Герои России»</a:t>
            </a:r>
          </a:p>
          <a:p>
            <a:r>
              <a:rPr lang="ru-RU" sz="2400" dirty="0"/>
              <a:t>среди учащихся 7 класса и отряда «Факел»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8600" cy="30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077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1202" y="1502378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028392" cy="403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502" y="44371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Участие в мероприятии, приуроченном ко Дню окончания Второй Мировой войны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35361"/>
            <a:ext cx="2939421" cy="39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9146" y="4581128"/>
            <a:ext cx="409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Участие в акции</a:t>
            </a:r>
          </a:p>
          <a:p>
            <a:r>
              <a:rPr lang="ru-RU" sz="2400" dirty="0"/>
              <a:t>« Солдаты огненной дуги"</a:t>
            </a:r>
          </a:p>
        </p:txBody>
      </p:sp>
    </p:spTree>
    <p:extLst>
      <p:ext uri="{BB962C8B-B14F-4D97-AF65-F5344CB8AC3E}">
        <p14:creationId xmlns:p14="http://schemas.microsoft.com/office/powerpoint/2010/main" val="2709597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Также юнармейцы принимали участие: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ru-RU" sz="1400" dirty="0"/>
              <a:t>В I-м  Городском патриотическом Фестивале-конкурсе «Мы единой России сыны», в рамках празднования 75- </a:t>
            </a:r>
            <a:r>
              <a:rPr lang="ru-RU" sz="1400" dirty="0" err="1"/>
              <a:t>летия</a:t>
            </a:r>
            <a:r>
              <a:rPr lang="ru-RU" sz="1400" dirty="0"/>
              <a:t> Великой Победы над фашистской Германией в Великой Отечественной войне Юнармейцы </a:t>
            </a:r>
          </a:p>
          <a:p>
            <a:r>
              <a:rPr lang="ru-RU" sz="1400" dirty="0"/>
              <a:t>Показали  литературно-музыкальную композицию  «Детство, опаленное войной» для жителей   деревни Ильинка.</a:t>
            </a:r>
          </a:p>
          <a:p>
            <a:r>
              <a:rPr lang="ru-RU" sz="1400" dirty="0"/>
              <a:t>Возрождение традиций. Школьный Юнармейский бал, который посвятили 75-годовщине Победы.</a:t>
            </a:r>
          </a:p>
          <a:p>
            <a:r>
              <a:rPr lang="ru-RU" sz="1400" dirty="0"/>
              <a:t>Участие в региональном конкурсе рисунков «Наша </a:t>
            </a:r>
            <a:r>
              <a:rPr lang="ru-RU" sz="1400" dirty="0" err="1"/>
              <a:t>армия»,посвященного</a:t>
            </a:r>
            <a:r>
              <a:rPr lang="ru-RU" sz="1400" dirty="0"/>
              <a:t> Дню Защитника Отечества, проводимым «Учебно-методическим центром военно-патриотического воспитания и подготовки граждан к военной службе</a:t>
            </a:r>
          </a:p>
          <a:p>
            <a:r>
              <a:rPr lang="ru-RU" sz="1400" dirty="0"/>
              <a:t>Участие в акции «Хлеб военного времени»</a:t>
            </a:r>
          </a:p>
          <a:p>
            <a:r>
              <a:rPr lang="ru-RU" sz="1400" dirty="0"/>
              <a:t>Участие в городских конкурсах "Макет военного самолёта" ,"Наша армия" ,Конкурс поделок" Военная техника«, «Наша армия" , "900 дней«</a:t>
            </a:r>
          </a:p>
          <a:p>
            <a:r>
              <a:rPr lang="ru-RU" sz="1400" dirty="0"/>
              <a:t>И т.д.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44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Мастер –класс в спортивной школе «Персей».</a:t>
            </a:r>
            <a:br>
              <a:rPr lang="ru-RU" sz="2400" dirty="0"/>
            </a:br>
            <a:r>
              <a:rPr lang="ru-RU" sz="2400" dirty="0"/>
              <a:t>Проводил </a:t>
            </a:r>
            <a:r>
              <a:rPr lang="ru-RU" sz="2400" dirty="0" err="1"/>
              <a:t>Сагдулин</a:t>
            </a:r>
            <a:r>
              <a:rPr lang="ru-RU" sz="2400" dirty="0"/>
              <a:t> Д.З. </a:t>
            </a:r>
          </a:p>
        </p:txBody>
      </p:sp>
      <p:pic>
        <p:nvPicPr>
          <p:cNvPr id="3074" name="Picture 2" descr="E:\беседы, мероприятия с армейцами\отчет юнармия\сентябрь 2019\Персей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беседы, мероприятия с армейцами\отчет юнармия\сентябрь 2019\Персей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4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беседы, мероприятия с армейцами\отчет юнармия\октябрь 2019\ГО ЧС занятия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беседы, мероприятия с армейцами\отчет юнармия\октябрь 2019\ГО ЧС занят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462536" cy="25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212977"/>
            <a:ext cx="345729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93305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Занятия по ГО ЧС</a:t>
            </a:r>
          </a:p>
        </p:txBody>
      </p:sp>
    </p:spTree>
    <p:extLst>
      <p:ext uri="{BB962C8B-B14F-4D97-AF65-F5344CB8AC3E}">
        <p14:creationId xmlns:p14="http://schemas.microsoft.com/office/powerpoint/2010/main" val="373151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беседы, мероприятия с армейцами\отчет юнармия\октябрь 2019\лазертаг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8803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беседы, мероприятия с армейцами\отчет юнармия\октябрь 2019\Экскурсия в П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94116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Спортивные соревнования по   «</a:t>
            </a:r>
            <a:r>
              <a:rPr lang="ru-RU" sz="2400" dirty="0" err="1"/>
              <a:t>Лазертаг</a:t>
            </a:r>
            <a:r>
              <a:rPr lang="ru-RU" sz="2400" dirty="0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364502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Экскурсия в пожарную часть</a:t>
            </a:r>
          </a:p>
        </p:txBody>
      </p:sp>
    </p:spTree>
    <p:extLst>
      <p:ext uri="{BB962C8B-B14F-4D97-AF65-F5344CB8AC3E}">
        <p14:creationId xmlns:p14="http://schemas.microsoft.com/office/powerpoint/2010/main" val="238753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E:\беседы, мероприятия с армейцами\отчет юнармия\ноябрь 2019\Голубев М соревнования по туризм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02059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Участие юнармейцев в соревнованиях по спортивному туризму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129558" cy="417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беседы, мероприятия с армейцами\отчет юнармия\ноябрь 2019\Кл час о Калашникове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беседы, мероприятия с армейцами\отчет юнармия\ноябрь 2019\Кл. час о Калашников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22920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Проведение юнармейцами  классных часов для учащихся начальных классов  «Калашников М.Т. И его автомат»</a:t>
            </a:r>
          </a:p>
        </p:txBody>
      </p:sp>
    </p:spTree>
    <p:extLst>
      <p:ext uri="{BB962C8B-B14F-4D97-AF65-F5344CB8AC3E}">
        <p14:creationId xmlns:p14="http://schemas.microsoft.com/office/powerpoint/2010/main" val="198800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беседы, мероприятия с армейцами\отчет юнармия\ноябрь 2019\Стояние на Угре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беседы, мероприятия с армейцами\отчет юнармия\ноябрь 2019\Стояние на Угр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Посещение мероприятия ко Дню стояния на Угре</a:t>
            </a:r>
          </a:p>
        </p:txBody>
      </p:sp>
    </p:spTree>
    <p:extLst>
      <p:ext uri="{BB962C8B-B14F-4D97-AF65-F5344CB8AC3E}">
        <p14:creationId xmlns:p14="http://schemas.microsoft.com/office/powerpoint/2010/main" val="476896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524</Words>
  <Application>Microsoft Office PowerPoint</Application>
  <PresentationFormat>Экран (4:3)</PresentationFormat>
  <Paragraphs>53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 Отчет  работы юнармейского отряда «Факел»  МБОУ ООШ № 35» г Калуги</vt:lpstr>
      <vt:lpstr>Презентация PowerPoint</vt:lpstr>
      <vt:lpstr> Час общения  «Здоровая Россия – это мы»  среди учащихся 8 класса и отряда «Факел» </vt:lpstr>
      <vt:lpstr>Мастер –класс в спортивной школе «Персей». Проводил Сагдулин Д.З.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Юнармейцы приняли участие в международной акции "Тест по истории Великой Отечественной войны". Акция приурочена ко Дню Неизвестного солдата.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акции "Журавль, как символ мира во всём мире", приуроченной сразу двум событиям: 22 октября -День Белых журавлей и 25 октября- День смерти японской девочки Садако Сасаки, в память о всех погибших за мир и свободу.</vt:lpstr>
      <vt:lpstr>Занятия по оказанию первой помощи</vt:lpstr>
      <vt:lpstr>Презентация PowerPoint</vt:lpstr>
      <vt:lpstr>Презентация PowerPoint</vt:lpstr>
      <vt:lpstr>Презентация PowerPoint</vt:lpstr>
      <vt:lpstr>Выступление перед учащимися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Также юнармейцы принимали участие: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работы юнармейского отряда «Факел»  МБОУ ООШ № 35» г Калуги</dc:title>
  <dc:creator>User</dc:creator>
  <cp:lastModifiedBy>Феофан Феофанов</cp:lastModifiedBy>
  <cp:revision>13</cp:revision>
  <dcterms:created xsi:type="dcterms:W3CDTF">2021-01-08T17:14:42Z</dcterms:created>
  <dcterms:modified xsi:type="dcterms:W3CDTF">2021-01-11T09:01:15Z</dcterms:modified>
</cp:coreProperties>
</file>