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>
      <p:cViewPr varScale="1">
        <p:scale>
          <a:sx n="108" d="100"/>
          <a:sy n="108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A0D2-339C-4497-8AC2-771C88504FAB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EFA0-A166-4EBA-BAD7-26DD864C7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A0D2-339C-4497-8AC2-771C88504FAB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EFA0-A166-4EBA-BAD7-26DD864C7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A0D2-339C-4497-8AC2-771C88504FAB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EFA0-A166-4EBA-BAD7-26DD864C7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A0D2-339C-4497-8AC2-771C88504FAB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EFA0-A166-4EBA-BAD7-26DD864C7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A0D2-339C-4497-8AC2-771C88504FAB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EFA0-A166-4EBA-BAD7-26DD864C7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A0D2-339C-4497-8AC2-771C88504FAB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EFA0-A166-4EBA-BAD7-26DD864C7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A0D2-339C-4497-8AC2-771C88504FAB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EFA0-A166-4EBA-BAD7-26DD864C7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A0D2-339C-4497-8AC2-771C88504FAB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EFA0-A166-4EBA-BAD7-26DD864C7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A0D2-339C-4497-8AC2-771C88504FAB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EFA0-A166-4EBA-BAD7-26DD864C7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A0D2-339C-4497-8AC2-771C88504FAB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EFA0-A166-4EBA-BAD7-26DD864C7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A0D2-339C-4497-8AC2-771C88504FAB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EFA0-A166-4EBA-BAD7-26DD864C7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FA0D2-339C-4497-8AC2-771C88504FAB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7EFA0-A166-4EBA-BAD7-26DD864C7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_ehmblema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85728"/>
            <a:ext cx="9144000" cy="609790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28596" y="0"/>
            <a:ext cx="8225585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Отряд юнармейцев </a:t>
            </a:r>
          </a:p>
          <a:p>
            <a:pPr algn="ctr"/>
            <a:endParaRPr lang="ru-RU" sz="5400" b="1" cap="none" spc="0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ru-RU" sz="5400" b="1" cap="none" spc="0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ru-RU" sz="5400" b="1" cap="none" spc="0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ru-RU" sz="5400" b="1" cap="none" spc="0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ru-RU" sz="5400" b="1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     «За Родину!»</a:t>
            </a:r>
          </a:p>
          <a:p>
            <a:pPr algn="ctr"/>
            <a:r>
              <a:rPr lang="ru-RU" sz="5400" b="1" cap="none" spc="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МР «</a:t>
            </a:r>
            <a:r>
              <a:rPr lang="ru-RU" sz="5400" b="1" cap="none" spc="0" dirty="0" err="1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Думиничский</a:t>
            </a:r>
            <a:r>
              <a:rPr lang="ru-RU" sz="5400" b="1" cap="none" spc="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район»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857232"/>
            <a:ext cx="850970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dirty="0">
                <a:solidFill>
                  <a:srgbClr val="FFC000"/>
                </a:solidFill>
              </a:rPr>
              <a:t>Юнармейцы принимали  участие в   митинге, посвященный подвигу лыжников-чекистов, совершивших свой подвиг под деревней </a:t>
            </a:r>
            <a:r>
              <a:rPr lang="ru-RU" sz="2400" dirty="0" err="1">
                <a:solidFill>
                  <a:srgbClr val="FFC000"/>
                </a:solidFill>
              </a:rPr>
              <a:t>Хлуднево</a:t>
            </a:r>
            <a:r>
              <a:rPr lang="ru-RU" sz="2400" dirty="0">
                <a:solidFill>
                  <a:srgbClr val="FFC000"/>
                </a:solidFill>
              </a:rPr>
              <a:t> </a:t>
            </a:r>
          </a:p>
        </p:txBody>
      </p:sp>
      <p:pic>
        <p:nvPicPr>
          <p:cNvPr id="6" name="Рисунок 5" descr="IMG_804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577" y="3072360"/>
            <a:ext cx="4380063" cy="3285047"/>
          </a:xfrm>
          <a:prstGeom prst="rect">
            <a:avLst/>
          </a:prstGeom>
        </p:spPr>
      </p:pic>
      <p:pic>
        <p:nvPicPr>
          <p:cNvPr id="7" name="Рисунок 6" descr="IMG_805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3071810"/>
            <a:ext cx="4381529" cy="328614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571480"/>
            <a:ext cx="731213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400" dirty="0">
                <a:solidFill>
                  <a:srgbClr val="FFC000"/>
                </a:solidFill>
              </a:rPr>
              <a:t>Юнармейцы отряда «За Родину! принимали участие в акции «Блокадный хлеб»</a:t>
            </a:r>
          </a:p>
          <a:p>
            <a:pPr algn="ctr"/>
            <a:endParaRPr lang="ru-RU" sz="2400" b="1" cap="none" spc="0" dirty="0">
              <a:ln/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pic>
        <p:nvPicPr>
          <p:cNvPr id="3" name="Рисунок 2" descr="IMG_83811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07" y="2786057"/>
            <a:ext cx="4386342" cy="3289756"/>
          </a:xfrm>
          <a:prstGeom prst="rect">
            <a:avLst/>
          </a:prstGeom>
        </p:spPr>
      </p:pic>
      <p:pic>
        <p:nvPicPr>
          <p:cNvPr id="4" name="Рисунок 3" descr="IMG_83931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3438" y="2786058"/>
            <a:ext cx="4381530" cy="328614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571480"/>
            <a:ext cx="700092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400" dirty="0">
                <a:solidFill>
                  <a:srgbClr val="FFC000"/>
                </a:solidFill>
              </a:rPr>
              <a:t>Юнармейцы</a:t>
            </a:r>
          </a:p>
          <a:p>
            <a:pPr algn="ctr"/>
            <a:r>
              <a:rPr lang="ru-RU" sz="2400" dirty="0">
                <a:solidFill>
                  <a:srgbClr val="FFC000"/>
                </a:solidFill>
              </a:rPr>
              <a:t>посетили музей боевой славы</a:t>
            </a:r>
          </a:p>
          <a:p>
            <a:pPr algn="ctr"/>
            <a:r>
              <a:rPr lang="ru-RU" sz="2400" dirty="0">
                <a:solidFill>
                  <a:srgbClr val="FFC000"/>
                </a:solidFill>
              </a:rPr>
              <a:t>имени комиссара М.Т. </a:t>
            </a:r>
            <a:r>
              <a:rPr lang="ru-RU" sz="2400" dirty="0" err="1">
                <a:solidFill>
                  <a:srgbClr val="FFC000"/>
                </a:solidFill>
              </a:rPr>
              <a:t>Егорцева</a:t>
            </a:r>
            <a:r>
              <a:rPr lang="ru-RU" sz="2400" dirty="0">
                <a:solidFill>
                  <a:srgbClr val="FFC000"/>
                </a:solidFill>
              </a:rPr>
              <a:t> в с. Маклаки.</a:t>
            </a:r>
          </a:p>
          <a:p>
            <a:pPr algn="ctr"/>
            <a:endParaRPr lang="ru-RU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Рисунок 2" descr="IMG_854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3439" y="2750339"/>
            <a:ext cx="4381529" cy="3286147"/>
          </a:xfrm>
          <a:prstGeom prst="rect">
            <a:avLst/>
          </a:prstGeom>
        </p:spPr>
      </p:pic>
      <p:pic>
        <p:nvPicPr>
          <p:cNvPr id="4" name="Рисунок 3" descr="IMG_854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44" y="2768198"/>
            <a:ext cx="4357718" cy="326828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571480"/>
            <a:ext cx="678661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400" dirty="0">
                <a:solidFill>
                  <a:srgbClr val="FFC000"/>
                </a:solidFill>
              </a:rPr>
              <a:t>Юнармейский отряд «За Родину!»</a:t>
            </a:r>
          </a:p>
          <a:p>
            <a:pPr algn="ctr"/>
            <a:r>
              <a:rPr lang="ru-RU" sz="2400" dirty="0">
                <a:solidFill>
                  <a:srgbClr val="FFC000"/>
                </a:solidFill>
              </a:rPr>
              <a:t>принял участие в спортивно-патриотической игре «Мы наследники своей страны»</a:t>
            </a:r>
          </a:p>
        </p:txBody>
      </p:sp>
      <p:pic>
        <p:nvPicPr>
          <p:cNvPr id="3" name="Рисунок 2" descr="IMG_854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3438" y="2732480"/>
            <a:ext cx="4381529" cy="3286147"/>
          </a:xfrm>
          <a:prstGeom prst="rect">
            <a:avLst/>
          </a:prstGeom>
        </p:spPr>
      </p:pic>
      <p:pic>
        <p:nvPicPr>
          <p:cNvPr id="4" name="Рисунок 3" descr="IMG_854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44" y="2714620"/>
            <a:ext cx="4429156" cy="332186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642918"/>
            <a:ext cx="635798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400" dirty="0">
                <a:solidFill>
                  <a:srgbClr val="FFC000"/>
                </a:solidFill>
              </a:rPr>
              <a:t>Юнармейцы приняли участие в областном военно-спортивном отборочном турнире «Юный стрелок»</a:t>
            </a:r>
          </a:p>
        </p:txBody>
      </p:sp>
      <p:pic>
        <p:nvPicPr>
          <p:cNvPr id="3" name="Рисунок 2" descr="IMG_854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3438" y="2723651"/>
            <a:ext cx="4381529" cy="3286147"/>
          </a:xfrm>
          <a:prstGeom prst="rect">
            <a:avLst/>
          </a:prstGeom>
        </p:spPr>
      </p:pic>
      <p:pic>
        <p:nvPicPr>
          <p:cNvPr id="4" name="Рисунок 3" descr="IMG_854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122" y="2714828"/>
            <a:ext cx="4428600" cy="33214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1000108"/>
            <a:ext cx="628654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400" dirty="0">
                <a:solidFill>
                  <a:srgbClr val="FFC000"/>
                </a:solidFill>
              </a:rPr>
              <a:t> Юнармейский отряд «За Родину!»</a:t>
            </a:r>
          </a:p>
          <a:p>
            <a:pPr algn="ctr"/>
            <a:r>
              <a:rPr lang="ru-RU" sz="2400" dirty="0">
                <a:solidFill>
                  <a:srgbClr val="FFC000"/>
                </a:solidFill>
              </a:rPr>
              <a:t>принял участие в 5-м турнире по «</a:t>
            </a:r>
            <a:r>
              <a:rPr lang="ru-RU" sz="2400" dirty="0" err="1">
                <a:solidFill>
                  <a:srgbClr val="FFC000"/>
                </a:solidFill>
              </a:rPr>
              <a:t>Лазертагу</a:t>
            </a:r>
            <a:r>
              <a:rPr lang="ru-RU" sz="2400" dirty="0">
                <a:solidFill>
                  <a:srgbClr val="FFC000"/>
                </a:solidFill>
              </a:rPr>
              <a:t>»</a:t>
            </a:r>
          </a:p>
        </p:txBody>
      </p:sp>
      <p:pic>
        <p:nvPicPr>
          <p:cNvPr id="3" name="Рисунок 2" descr="IMG_854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3438" y="2723550"/>
            <a:ext cx="4381529" cy="3286147"/>
          </a:xfrm>
          <a:prstGeom prst="rect">
            <a:avLst/>
          </a:prstGeom>
        </p:spPr>
      </p:pic>
      <p:pic>
        <p:nvPicPr>
          <p:cNvPr id="4" name="Рисунок 3" descr="IMG_854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44" y="2714620"/>
            <a:ext cx="4429156" cy="332186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214290"/>
            <a:ext cx="678661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400" dirty="0">
                <a:solidFill>
                  <a:srgbClr val="FFC000"/>
                </a:solidFill>
              </a:rPr>
              <a:t>Юнармейский отряд</a:t>
            </a:r>
          </a:p>
          <a:p>
            <a:pPr algn="ctr"/>
            <a:r>
              <a:rPr lang="ru-RU" sz="2400" dirty="0">
                <a:solidFill>
                  <a:srgbClr val="FFC000"/>
                </a:solidFill>
              </a:rPr>
              <a:t>принял участие в торжественном мероприятии, посвященном открытию отреставрированного</a:t>
            </a:r>
          </a:p>
          <a:p>
            <a:pPr algn="ctr"/>
            <a:r>
              <a:rPr lang="ru-RU" sz="2400" dirty="0">
                <a:solidFill>
                  <a:srgbClr val="FFC000"/>
                </a:solidFill>
              </a:rPr>
              <a:t>памятника погибшим в годы ВОВ у деревни </a:t>
            </a:r>
            <a:r>
              <a:rPr lang="ru-RU" sz="2400" dirty="0" err="1">
                <a:solidFill>
                  <a:srgbClr val="FFC000"/>
                </a:solidFill>
              </a:rPr>
              <a:t>Хлуднево</a:t>
            </a:r>
            <a:r>
              <a:rPr lang="ru-RU" sz="2400" dirty="0">
                <a:solidFill>
                  <a:srgbClr val="FFC000"/>
                </a:solidFill>
              </a:rPr>
              <a:t> лыжникам-чекистам.</a:t>
            </a:r>
          </a:p>
        </p:txBody>
      </p:sp>
      <p:pic>
        <p:nvPicPr>
          <p:cNvPr id="3" name="Рисунок 2" descr="IMG_854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3438" y="2715030"/>
            <a:ext cx="4381529" cy="3286147"/>
          </a:xfrm>
          <a:prstGeom prst="rect">
            <a:avLst/>
          </a:prstGeom>
        </p:spPr>
      </p:pic>
      <p:pic>
        <p:nvPicPr>
          <p:cNvPr id="4" name="Рисунок 3" descr="IMG_854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490" y="2715104"/>
            <a:ext cx="4427864" cy="332089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14290"/>
            <a:ext cx="757242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400" dirty="0">
                <a:solidFill>
                  <a:srgbClr val="FFC000"/>
                </a:solidFill>
              </a:rPr>
              <a:t>юнармейский отряд «За Родину!» принял участие в торжественном мероприятии, посвященном 77-летней годовщине освобождения Калужской области от немецко-фашистских захватчиков в годы Великой Отечественной войны. Митинг в деревне Речица.</a:t>
            </a:r>
          </a:p>
        </p:txBody>
      </p:sp>
      <p:pic>
        <p:nvPicPr>
          <p:cNvPr id="3" name="Рисунок 2" descr="IMG_854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4876" y="2714620"/>
            <a:ext cx="4429124" cy="3321843"/>
          </a:xfrm>
          <a:prstGeom prst="rect">
            <a:avLst/>
          </a:prstGeom>
        </p:spPr>
      </p:pic>
      <p:pic>
        <p:nvPicPr>
          <p:cNvPr id="4" name="Рисунок 3" descr="IMG_854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311" y="2714970"/>
            <a:ext cx="4428222" cy="332116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157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Борис</dc:creator>
  <cp:lastModifiedBy>Феофан Феофанов</cp:lastModifiedBy>
  <cp:revision>34</cp:revision>
  <dcterms:created xsi:type="dcterms:W3CDTF">2018-12-05T10:57:43Z</dcterms:created>
  <dcterms:modified xsi:type="dcterms:W3CDTF">2021-01-21T12:07:53Z</dcterms:modified>
</cp:coreProperties>
</file>