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6" r:id="rId2"/>
    <p:sldId id="332" r:id="rId3"/>
    <p:sldId id="376" r:id="rId4"/>
    <p:sldId id="371" r:id="rId5"/>
    <p:sldId id="347" r:id="rId6"/>
    <p:sldId id="369" r:id="rId7"/>
    <p:sldId id="373" r:id="rId8"/>
    <p:sldId id="370" r:id="rId9"/>
    <p:sldId id="374" r:id="rId10"/>
    <p:sldId id="372" r:id="rId11"/>
    <p:sldId id="379" r:id="rId12"/>
    <p:sldId id="368" r:id="rId13"/>
    <p:sldId id="380" r:id="rId14"/>
    <p:sldId id="336" r:id="rId15"/>
  </p:sldIdLst>
  <p:sldSz cx="9144000" cy="6858000" type="screen4x3"/>
  <p:notesSz cx="6761163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660066"/>
    <a:srgbClr val="3333FF"/>
    <a:srgbClr val="CCECFF"/>
    <a:srgbClr val="FFFFCC"/>
    <a:srgbClr val="EBF1DE"/>
    <a:srgbClr val="4F81B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59" d="100"/>
          <a:sy n="59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0E14DA-4C86-4797-B1BD-5083FD42079C}" type="datetimeFigureOut">
              <a:rPr lang="ru-RU"/>
              <a:pPr>
                <a:defRPr/>
              </a:pPr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18050"/>
            <a:ext cx="5408613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32925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982CD9-E2E7-46C0-9560-D612B06311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61140-AA26-43DD-98F8-EB3AC9DF5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7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B8B3A-1542-48FD-A06F-D34C1DB9EB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03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74347-08CE-4944-A5FB-4410D374F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8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F2E5-BA2B-4CE5-8375-0298385B3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45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DA50-A07E-4435-9879-CA25149B1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595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1F5B-C0BB-4BE0-ACD1-3603F3FD07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47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8889-C3DB-4AE1-9870-07615FF16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2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5B07-6C6E-4F2D-9938-7F134DDCB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0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CAB75-7B57-4045-8BF8-E9AE2F178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86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2A5A-87C8-4011-933B-D17E45ED98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57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596D-A4B2-4089-9ADA-2841677825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03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715278-BABE-4350-B7D9-569A65CC56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hyperlink" Target="https://vk.com/away.php?to=https%3A%2F%2Fyoutu.be%2Ft0Obqq4yeAk&amp;post=-155309677_304&amp;cc_key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hyperlink" Target="https://vk.com/away.php?to=https%3A%2F%2Fyoutu.be%2F0qusdlj4BpE&amp;post=-155309677_304&amp;cc_key=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43063" y="211138"/>
            <a:ext cx="63579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 kern="0" dirty="0">
                <a:latin typeface="Bookman Old Style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200" b="1" kern="0" dirty="0">
                <a:latin typeface="Bookman Old Style" pitchFamily="18" charset="0"/>
                <a:ea typeface="+mj-ea"/>
                <a:cs typeface="Times New Roman" pitchFamily="18" charset="0"/>
              </a:rPr>
              <a:t>«Средняя общеобразовательная школа № 16 имени И. Ф. Милёхина» города Калуги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499" y="1916832"/>
            <a:ext cx="9003501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ИТОГИ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деятельности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Юнармейского отряда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им. И.Ф. Милехина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2020 г.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3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0"/>
          <p:cNvSpPr>
            <a:spLocks noChangeArrowheads="1"/>
          </p:cNvSpPr>
          <p:nvPr/>
        </p:nvSpPr>
        <p:spPr bwMode="auto">
          <a:xfrm>
            <a:off x="5292725" y="5229225"/>
            <a:ext cx="345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b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Лаврентьева О.Ю., </a:t>
            </a:r>
          </a:p>
          <a:p>
            <a:pPr eaLnBrk="1" hangingPunct="1"/>
            <a:r>
              <a:rPr lang="ru-RU" altLang="ru-RU" sz="1400" b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eaLnBrk="1" hangingPunct="1"/>
            <a:r>
              <a:rPr lang="ru-RU" altLang="ru-RU" sz="1400" b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воспитательной работе</a:t>
            </a:r>
          </a:p>
        </p:txBody>
      </p:sp>
      <p:pic>
        <p:nvPicPr>
          <p:cNvPr id="2055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2225"/>
            <a:ext cx="13319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571875"/>
            <a:ext cx="31670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Финалист V Всероссийского конкурса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профессионального мастерства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"Делай, как я!"в номинации :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"Лучший воспитанник"</a:t>
            </a:r>
          </a:p>
        </p:txBody>
      </p:sp>
      <p:pic>
        <p:nvPicPr>
          <p:cNvPr id="11269" name="Рисунок 5" descr="Xa54h1cvrU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800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50" y="3357563"/>
            <a:ext cx="35004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Всероссийский проект "ПАМЯТИ ГЕРОЕВ"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5003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3071813" y="3357563"/>
            <a:ext cx="150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/>
              <a:t> </a:t>
            </a:r>
            <a:r>
              <a:rPr lang="en-US" altLang="ru-RU" sz="1400">
                <a:hlinkClick r:id="rId5"/>
              </a:rPr>
              <a:t>https://youtu.be/</a:t>
            </a:r>
            <a:endParaRPr lang="ru-RU" altLang="ru-RU" sz="1400">
              <a:hlinkClick r:id="rId5"/>
            </a:endParaRPr>
          </a:p>
          <a:p>
            <a:pPr eaLnBrk="1" hangingPunct="1"/>
            <a:r>
              <a:rPr lang="en-US" altLang="ru-RU" sz="1400">
                <a:hlinkClick r:id="rId5"/>
              </a:rPr>
              <a:t>0qusdlj4BpE</a:t>
            </a:r>
            <a:endParaRPr lang="ru-RU" altLang="ru-RU" sz="1400"/>
          </a:p>
        </p:txBody>
      </p:sp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28622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Прямоугольник 10"/>
          <p:cNvSpPr>
            <a:spLocks noChangeArrowheads="1"/>
          </p:cNvSpPr>
          <p:nvPr/>
        </p:nvSpPr>
        <p:spPr bwMode="auto">
          <a:xfrm>
            <a:off x="7686675" y="3143250"/>
            <a:ext cx="145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>
                <a:hlinkClick r:id="rId7"/>
              </a:rPr>
              <a:t>https://youtu.be/</a:t>
            </a:r>
            <a:endParaRPr lang="ru-RU" altLang="ru-RU" sz="1400">
              <a:hlinkClick r:id="rId7"/>
            </a:endParaRPr>
          </a:p>
          <a:p>
            <a:pPr eaLnBrk="1" hangingPunct="1"/>
            <a:r>
              <a:rPr lang="en-US" altLang="ru-RU" sz="1400">
                <a:hlinkClick r:id="rId7"/>
              </a:rPr>
              <a:t>t0Obqq4yeAk</a:t>
            </a:r>
            <a:endParaRPr lang="ru-RU" altLang="ru-RU" sz="140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888"/>
            <a:ext cx="32146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Пеший марафон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"Тропа Мужества - 2020"</a:t>
            </a:r>
          </a:p>
        </p:txBody>
      </p:sp>
      <p:pic>
        <p:nvPicPr>
          <p:cNvPr id="11276" name="Рисунок 13" descr="9P307tqT76c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1098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4" descr="JBlmUQV_EDM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4786313"/>
            <a:ext cx="1928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28813" y="500063"/>
            <a:ext cx="6286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Участие в патриотических проектах, конкурсах</a:t>
            </a:r>
          </a:p>
        </p:txBody>
      </p:sp>
      <p:pic>
        <p:nvPicPr>
          <p:cNvPr id="11279" name="Рисунок 16" descr="TclBAq5gIzQ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4000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28938" y="5786438"/>
            <a:ext cx="3571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 Патриотическая викторина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«Живой урок»</a:t>
            </a:r>
          </a:p>
        </p:txBody>
      </p:sp>
      <p:pic>
        <p:nvPicPr>
          <p:cNvPr id="11281" name="Рисунок 18" descr="BAiZQ1htq3A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3929063"/>
            <a:ext cx="19288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00750" y="5857875"/>
            <a:ext cx="3143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Участие во Всероссийском шахматном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турнире «Шахматная зарница».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8625" y="4357688"/>
            <a:ext cx="33575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Награждение знаком "Долг и Честь" комитета Памяти Маршала СССР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Г. К. Жукова. </a:t>
            </a:r>
          </a:p>
        </p:txBody>
      </p:sp>
      <p:pic>
        <p:nvPicPr>
          <p:cNvPr id="12293" name="Рисунок 6" descr="0f5mktwS8p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 descr="zNlKFNyBiY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1571625"/>
            <a:ext cx="1928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500188"/>
            <a:ext cx="21574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" descr="YBRwXt-PZ-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1571625"/>
            <a:ext cx="20367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14813" y="450056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Награждение Знаком юнармейской доблести 2-й степени и Почетными грамотами Городского Головы города Калуги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0313" y="357188"/>
            <a:ext cx="5715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Награждение юнармейцев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000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1500188"/>
            <a:ext cx="2092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k28IBdM4N2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643438"/>
            <a:ext cx="257016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Ka8UIdL4mr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4643438"/>
            <a:ext cx="2647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500563"/>
            <a:ext cx="25717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8" descr="Ez8C_5z8HNQ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2019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0" descr="g67AjlrQM-M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38" y="28575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Достижения юнармейцев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57438" y="285750"/>
            <a:ext cx="6143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Достижения руководителя отряда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1722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428750"/>
            <a:ext cx="26431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3286125"/>
            <a:ext cx="2652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000500"/>
            <a:ext cx="17589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5111750"/>
            <a:ext cx="25003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7" descr="Лаврентьева Олеся (1)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57313"/>
            <a:ext cx="15144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071938"/>
            <a:ext cx="14287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13827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4071938"/>
            <a:ext cx="1485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99050"/>
            <a:ext cx="12858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313" y="1214438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" descr="F:\фото\фото школа\фото школы\DSC015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3445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5513" y="260350"/>
            <a:ext cx="63579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kern="0" dirty="0">
                <a:latin typeface="Bookman Old Style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0" hangingPunct="0">
              <a:defRPr/>
            </a:pPr>
            <a:r>
              <a:rPr lang="ru-RU" sz="1400" b="1" kern="0" dirty="0">
                <a:latin typeface="Bookman Old Style" pitchFamily="18" charset="0"/>
                <a:ea typeface="+mj-ea"/>
                <a:cs typeface="Times New Roman" pitchFamily="18" charset="0"/>
              </a:rPr>
              <a:t>«Средняя общеобразовательная школа № 16 </a:t>
            </a:r>
          </a:p>
          <a:p>
            <a:pPr algn="ctr" eaLnBrk="0" hangingPunct="0">
              <a:defRPr/>
            </a:pPr>
            <a:r>
              <a:rPr lang="ru-RU" sz="1400" b="1" kern="0" dirty="0">
                <a:latin typeface="Bookman Old Style" pitchFamily="18" charset="0"/>
                <a:ea typeface="+mj-ea"/>
                <a:cs typeface="Times New Roman" pitchFamily="18" charset="0"/>
              </a:rPr>
              <a:t>имени И. Ф. Милёхина» города Калуги</a:t>
            </a:r>
          </a:p>
        </p:txBody>
      </p:sp>
      <p:sp>
        <p:nvSpPr>
          <p:cNvPr id="15366" name="Прямоугольник 3"/>
          <p:cNvSpPr>
            <a:spLocks noChangeArrowheads="1"/>
          </p:cNvSpPr>
          <p:nvPr/>
        </p:nvSpPr>
        <p:spPr bwMode="auto">
          <a:xfrm>
            <a:off x="2484438" y="4508500"/>
            <a:ext cx="47863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rgbClr val="000099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eaLnBrk="1" hangingPunct="1"/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23368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313" y="4429125"/>
            <a:ext cx="2986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Онлайн-Акция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«ЮНАРМИЯПОМНИТ»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20.01.2020</a:t>
            </a:r>
          </a:p>
        </p:txBody>
      </p:sp>
      <p:pic>
        <p:nvPicPr>
          <p:cNvPr id="3078" name="Рисунок 10" descr="aTTXwyGK5c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288" y="1585913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1" descr="77Q079I0--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1822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14688" y="3214688"/>
            <a:ext cx="24780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Онлайн-Акция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ОкнаРоссии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»</a:t>
            </a:r>
          </a:p>
        </p:txBody>
      </p:sp>
      <p:pic>
        <p:nvPicPr>
          <p:cNvPr id="3081" name="Рисунок 13" descr="Q1tZMCJBdJ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7206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88" y="6488113"/>
            <a:ext cx="20558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Акция «Я рисую мелом»</a:t>
            </a:r>
          </a:p>
        </p:txBody>
      </p:sp>
      <p:pic>
        <p:nvPicPr>
          <p:cNvPr id="3083" name="Рисунок 15" descr="plzXa5xx8r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3786188"/>
            <a:ext cx="15541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6" descr="nZ2zmc4ci-I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786188"/>
            <a:ext cx="1500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00813" y="6000750"/>
            <a:ext cx="1876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Акция «Голубь Мира»</a:t>
            </a:r>
          </a:p>
        </p:txBody>
      </p:sp>
      <p:pic>
        <p:nvPicPr>
          <p:cNvPr id="308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643063"/>
            <a:ext cx="2174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15125" y="3214688"/>
            <a:ext cx="2251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Акция «Мы в тельняшках»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1813" y="357188"/>
            <a:ext cx="32226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Участие в Акциях</a:t>
            </a:r>
          </a:p>
        </p:txBody>
      </p:sp>
      <p:pic>
        <p:nvPicPr>
          <p:cNvPr id="3089" name="Рисунок 22" descr="qt12Ri0ZIwM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714750"/>
            <a:ext cx="16605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29000" y="6072188"/>
            <a:ext cx="228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Акция «Цветы Памяти»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31416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571625"/>
            <a:ext cx="30718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 descr="85WdrnQRIy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000500"/>
            <a:ext cx="17843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1813" y="357188"/>
            <a:ext cx="37988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Акции к Дню Победы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75" y="4500563"/>
            <a:ext cx="1816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«Бессмертный полк»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63" y="4429125"/>
            <a:ext cx="21859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«Георгиевская ленточка»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6488113"/>
            <a:ext cx="1393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«Окно Победы»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Рисунок 10" descr="PllC-_MgLu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3733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2" descr="mKKsPv8-PA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428750"/>
            <a:ext cx="24653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428750"/>
            <a:ext cx="3286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13" descr="od7riMIIM3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3429000"/>
            <a:ext cx="2387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4000500"/>
            <a:ext cx="24622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71688" y="357188"/>
            <a:ext cx="60721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Участие в Акциях «СИДИМ ДОМА»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1688" y="285750"/>
            <a:ext cx="6429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Военно-патриотическая викторина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 честь Дня Памяти Юного героя антифашиста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08.02.2020 г.</a:t>
            </a: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33099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2" descr="https://sun9-76.userapi.com/impg/c857528/v857528218/171f42/PbcLugAwAIw.jpg?size=1280x960&amp;quality=96&amp;proxy=1&amp;sign=1719924d206214a6518362aceaac29f0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428750"/>
            <a:ext cx="32178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4071938"/>
            <a:ext cx="607218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2" name="Рисунок 5" descr="5eUvNOYxrg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52863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313" y="3571875"/>
            <a:ext cx="2500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Праздничное мероприятие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"Открытая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Росгвардия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»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23.02.2020 г.</a:t>
            </a:r>
          </a:p>
        </p:txBody>
      </p:sp>
      <p:pic>
        <p:nvPicPr>
          <p:cNvPr id="7174" name="Рисунок 8" descr="sfnywpn4_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71875" y="3929063"/>
            <a:ext cx="5214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Торжественное мероприятие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в филармонии с участием губернатора КО</a:t>
            </a:r>
          </a:p>
        </p:txBody>
      </p:sp>
      <p:pic>
        <p:nvPicPr>
          <p:cNvPr id="7176" name="Рисунок 13" descr="snebi2nB9M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429125"/>
            <a:ext cx="15541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4" descr="bd8EVCniLD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4714875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43000" y="6488113"/>
            <a:ext cx="1714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 День Флага РФ</a:t>
            </a:r>
          </a:p>
        </p:txBody>
      </p:sp>
      <p:pic>
        <p:nvPicPr>
          <p:cNvPr id="7179" name="Рисунок 16" descr="AuSZQ7GT5xU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457200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17" descr="1SU57ms4_vI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572000"/>
            <a:ext cx="1285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857625" y="6488113"/>
            <a:ext cx="52863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Митинг, посвященный Памяти погибших в  военных конфликтах.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75" y="285750"/>
            <a:ext cx="6929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Участие в городских мероприятиях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0438" y="357188"/>
            <a:ext cx="3643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ВОЛОНТЕРСТВО</a:t>
            </a:r>
          </a:p>
        </p:txBody>
      </p:sp>
      <p:pic>
        <p:nvPicPr>
          <p:cNvPr id="8197" name="Рисунок 6" descr="uwIGvBRon4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214688"/>
            <a:ext cx="3071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торжественная церемония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чествования выпускников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общеобразовательных организаций</a:t>
            </a:r>
          </a:p>
        </p:txBody>
      </p:sp>
      <p:pic>
        <p:nvPicPr>
          <p:cNvPr id="8199" name="Рисунок 10" descr="2yETLhinCY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5001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1" descr="Eo7eH7bk1Y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14750" y="335756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Открытие Центра развития и социализации детей «Путёвка в жизнь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 выявлением недостоверной информации о COVID-19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 средствах массовой информации</a:t>
            </a:r>
          </a:p>
        </p:txBody>
      </p:sp>
      <p:pic>
        <p:nvPicPr>
          <p:cNvPr id="8203" name="Рисунок 14" descr="sZO6Qs6gRk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0005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5" descr="aQhrG8O-dFQ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143375"/>
            <a:ext cx="1571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6" descr="HnsSbOvNHf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143375"/>
            <a:ext cx="16430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2865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Калуга – Новогодняя столица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20" name="Рисунок 6" descr="RWXvzLTh8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071938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 descr="2q5vlNwB8T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0718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0" descr="TqprXxq2tw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1" descr="QjISYYOc02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500188"/>
            <a:ext cx="31448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2" descr="OaS_HCzcch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500188"/>
            <a:ext cx="20351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71688" y="285750"/>
            <a:ext cx="6715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21.02.2020 г. в день рождения Ивана Федоровича Милехина, состоялось торжественное мероприятие, посвященное присвоению МБОУ "СОШ √16»  имени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И. Ф. Милехина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эмблема шко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001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2875" y="1357313"/>
            <a:ext cx="85725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4" name="Рисунок 10" descr="v5ydRTAgY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1" descr="_y-tPDtD1L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3617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2" descr="IehvALlmAw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4357688"/>
            <a:ext cx="3000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28875" y="3571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Встречи с Актерами 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6325</TotalTime>
  <Words>340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Bookman Old Style</vt:lpstr>
      <vt:lpstr>Times New Roman</vt:lpstr>
      <vt:lpstr>Bahnschrift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bobrova</dc:creator>
  <cp:lastModifiedBy>Феофан Феофанов</cp:lastModifiedBy>
  <cp:revision>582</cp:revision>
  <cp:lastPrinted>2014-12-22T14:08:27Z</cp:lastPrinted>
  <dcterms:created xsi:type="dcterms:W3CDTF">2013-01-29T10:59:45Z</dcterms:created>
  <dcterms:modified xsi:type="dcterms:W3CDTF">2021-02-14T11:20:32Z</dcterms:modified>
</cp:coreProperties>
</file>