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0"/>
  </p:notesMasterIdLst>
  <p:sldIdLst>
    <p:sldId id="338" r:id="rId2"/>
    <p:sldId id="522" r:id="rId3"/>
    <p:sldId id="523" r:id="rId4"/>
    <p:sldId id="521" r:id="rId5"/>
    <p:sldId id="532" r:id="rId6"/>
    <p:sldId id="533" r:id="rId7"/>
    <p:sldId id="534" r:id="rId8"/>
    <p:sldId id="535" r:id="rId9"/>
    <p:sldId id="536" r:id="rId10"/>
    <p:sldId id="537" r:id="rId11"/>
    <p:sldId id="538" r:id="rId12"/>
    <p:sldId id="539" r:id="rId13"/>
    <p:sldId id="540" r:id="rId14"/>
    <p:sldId id="541" r:id="rId15"/>
    <p:sldId id="542" r:id="rId16"/>
    <p:sldId id="544" r:id="rId17"/>
    <p:sldId id="545" r:id="rId18"/>
    <p:sldId id="546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99"/>
    <a:srgbClr val="008000"/>
    <a:srgbClr val="66CCFF"/>
    <a:srgbClr val="FF0066"/>
    <a:srgbClr val="FFFFCC"/>
    <a:srgbClr val="0066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19" autoAdjust="0"/>
  </p:normalViewPr>
  <p:slideViewPr>
    <p:cSldViewPr snapToGrid="0">
      <p:cViewPr varScale="1">
        <p:scale>
          <a:sx n="106" d="100"/>
          <a:sy n="106" d="100"/>
        </p:scale>
        <p:origin x="17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09E582-230B-4CD7-86F0-06820EA5240A}" type="doc">
      <dgm:prSet loTypeId="urn:microsoft.com/office/officeart/2005/8/layout/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20A41F0-551E-4457-B05B-D35FAB5D5074}" type="pres">
      <dgm:prSet presAssocID="{CB09E582-230B-4CD7-86F0-06820EA5240A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B1E4107-D28F-4970-A359-764A3C92D6E2}" type="presOf" srcId="{CB09E582-230B-4CD7-86F0-06820EA5240A}" destId="{820A41F0-551E-4457-B05B-D35FAB5D5074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B09E582-230B-4CD7-86F0-06820EA5240A}" type="doc">
      <dgm:prSet loTypeId="urn:microsoft.com/office/officeart/2005/8/layout/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20A41F0-551E-4457-B05B-D35FAB5D5074}" type="pres">
      <dgm:prSet presAssocID="{CB09E582-230B-4CD7-86F0-06820EA5240A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B1E4107-D28F-4970-A359-764A3C92D6E2}" type="presOf" srcId="{CB09E582-230B-4CD7-86F0-06820EA5240A}" destId="{820A41F0-551E-4457-B05B-D35FAB5D5074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B09E582-230B-4CD7-86F0-06820EA5240A}" type="doc">
      <dgm:prSet loTypeId="urn:microsoft.com/office/officeart/2005/8/layout/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20A41F0-551E-4457-B05B-D35FAB5D5074}" type="pres">
      <dgm:prSet presAssocID="{CB09E582-230B-4CD7-86F0-06820EA5240A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B1E4107-D28F-4970-A359-764A3C92D6E2}" type="presOf" srcId="{CB09E582-230B-4CD7-86F0-06820EA5240A}" destId="{820A41F0-551E-4457-B05B-D35FAB5D5074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B09E582-230B-4CD7-86F0-06820EA5240A}" type="doc">
      <dgm:prSet loTypeId="urn:microsoft.com/office/officeart/2005/8/layout/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20A41F0-551E-4457-B05B-D35FAB5D5074}" type="pres">
      <dgm:prSet presAssocID="{CB09E582-230B-4CD7-86F0-06820EA5240A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B1E4107-D28F-4970-A359-764A3C92D6E2}" type="presOf" srcId="{CB09E582-230B-4CD7-86F0-06820EA5240A}" destId="{820A41F0-551E-4457-B05B-D35FAB5D5074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B09E582-230B-4CD7-86F0-06820EA5240A}" type="doc">
      <dgm:prSet loTypeId="urn:microsoft.com/office/officeart/2005/8/layout/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20A41F0-551E-4457-B05B-D35FAB5D5074}" type="pres">
      <dgm:prSet presAssocID="{CB09E582-230B-4CD7-86F0-06820EA5240A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B1E4107-D28F-4970-A359-764A3C92D6E2}" type="presOf" srcId="{CB09E582-230B-4CD7-86F0-06820EA5240A}" destId="{820A41F0-551E-4457-B05B-D35FAB5D5074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B09E582-230B-4CD7-86F0-06820EA5240A}" type="doc">
      <dgm:prSet loTypeId="urn:microsoft.com/office/officeart/2005/8/layout/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20A41F0-551E-4457-B05B-D35FAB5D5074}" type="pres">
      <dgm:prSet presAssocID="{CB09E582-230B-4CD7-86F0-06820EA5240A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B1E4107-D28F-4970-A359-764A3C92D6E2}" type="presOf" srcId="{CB09E582-230B-4CD7-86F0-06820EA5240A}" destId="{820A41F0-551E-4457-B05B-D35FAB5D5074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B09E582-230B-4CD7-86F0-06820EA5240A}" type="doc">
      <dgm:prSet loTypeId="urn:microsoft.com/office/officeart/2005/8/layout/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20A41F0-551E-4457-B05B-D35FAB5D5074}" type="pres">
      <dgm:prSet presAssocID="{CB09E582-230B-4CD7-86F0-06820EA5240A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B1E4107-D28F-4970-A359-764A3C92D6E2}" type="presOf" srcId="{CB09E582-230B-4CD7-86F0-06820EA5240A}" destId="{820A41F0-551E-4457-B05B-D35FAB5D5074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09E582-230B-4CD7-86F0-06820EA5240A}" type="doc">
      <dgm:prSet loTypeId="urn:microsoft.com/office/officeart/2005/8/layout/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20A41F0-551E-4457-B05B-D35FAB5D5074}" type="pres">
      <dgm:prSet presAssocID="{CB09E582-230B-4CD7-86F0-06820EA5240A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B1E4107-D28F-4970-A359-764A3C92D6E2}" type="presOf" srcId="{CB09E582-230B-4CD7-86F0-06820EA5240A}" destId="{820A41F0-551E-4457-B05B-D35FAB5D5074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09E582-230B-4CD7-86F0-06820EA5240A}" type="doc">
      <dgm:prSet loTypeId="urn:microsoft.com/office/officeart/2005/8/layout/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20A41F0-551E-4457-B05B-D35FAB5D5074}" type="pres">
      <dgm:prSet presAssocID="{CB09E582-230B-4CD7-86F0-06820EA5240A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B1E4107-D28F-4970-A359-764A3C92D6E2}" type="presOf" srcId="{CB09E582-230B-4CD7-86F0-06820EA5240A}" destId="{820A41F0-551E-4457-B05B-D35FAB5D5074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09E582-230B-4CD7-86F0-06820EA5240A}" type="doc">
      <dgm:prSet loTypeId="urn:microsoft.com/office/officeart/2005/8/layout/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20A41F0-551E-4457-B05B-D35FAB5D5074}" type="pres">
      <dgm:prSet presAssocID="{CB09E582-230B-4CD7-86F0-06820EA5240A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B1E4107-D28F-4970-A359-764A3C92D6E2}" type="presOf" srcId="{CB09E582-230B-4CD7-86F0-06820EA5240A}" destId="{820A41F0-551E-4457-B05B-D35FAB5D5074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09E582-230B-4CD7-86F0-06820EA5240A}" type="doc">
      <dgm:prSet loTypeId="urn:microsoft.com/office/officeart/2005/8/layout/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20A41F0-551E-4457-B05B-D35FAB5D5074}" type="pres">
      <dgm:prSet presAssocID="{CB09E582-230B-4CD7-86F0-06820EA5240A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B1E4107-D28F-4970-A359-764A3C92D6E2}" type="presOf" srcId="{CB09E582-230B-4CD7-86F0-06820EA5240A}" destId="{820A41F0-551E-4457-B05B-D35FAB5D5074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09E582-230B-4CD7-86F0-06820EA5240A}" type="doc">
      <dgm:prSet loTypeId="urn:microsoft.com/office/officeart/2005/8/layout/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20A41F0-551E-4457-B05B-D35FAB5D5074}" type="pres">
      <dgm:prSet presAssocID="{CB09E582-230B-4CD7-86F0-06820EA5240A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B1E4107-D28F-4970-A359-764A3C92D6E2}" type="presOf" srcId="{CB09E582-230B-4CD7-86F0-06820EA5240A}" destId="{820A41F0-551E-4457-B05B-D35FAB5D5074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09E582-230B-4CD7-86F0-06820EA5240A}" type="doc">
      <dgm:prSet loTypeId="urn:microsoft.com/office/officeart/2005/8/layout/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20A41F0-551E-4457-B05B-D35FAB5D5074}" type="pres">
      <dgm:prSet presAssocID="{CB09E582-230B-4CD7-86F0-06820EA5240A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B1E4107-D28F-4970-A359-764A3C92D6E2}" type="presOf" srcId="{CB09E582-230B-4CD7-86F0-06820EA5240A}" destId="{820A41F0-551E-4457-B05B-D35FAB5D5074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B09E582-230B-4CD7-86F0-06820EA5240A}" type="doc">
      <dgm:prSet loTypeId="urn:microsoft.com/office/officeart/2005/8/layout/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20A41F0-551E-4457-B05B-D35FAB5D5074}" type="pres">
      <dgm:prSet presAssocID="{CB09E582-230B-4CD7-86F0-06820EA5240A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B1E4107-D28F-4970-A359-764A3C92D6E2}" type="presOf" srcId="{CB09E582-230B-4CD7-86F0-06820EA5240A}" destId="{820A41F0-551E-4457-B05B-D35FAB5D5074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B09E582-230B-4CD7-86F0-06820EA5240A}" type="doc">
      <dgm:prSet loTypeId="urn:microsoft.com/office/officeart/2005/8/layout/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20A41F0-551E-4457-B05B-D35FAB5D5074}" type="pres">
      <dgm:prSet presAssocID="{CB09E582-230B-4CD7-86F0-06820EA5240A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B1E4107-D28F-4970-A359-764A3C92D6E2}" type="presOf" srcId="{CB09E582-230B-4CD7-86F0-06820EA5240A}" destId="{820A41F0-551E-4457-B05B-D35FAB5D5074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31AFE384-671D-44E1-9C49-A5D2FD657D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E09F0F51-E96F-4943-ACC5-DD5DF2F7387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6776CFC-4F5A-4DEB-B5C0-AB67BB96B5E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>
            <a:extLst>
              <a:ext uri="{FF2B5EF4-FFF2-40B4-BE49-F238E27FC236}">
                <a16:creationId xmlns:a16="http://schemas.microsoft.com/office/drawing/2014/main" id="{9C0F758E-602C-4B46-BE56-7CA2D6CEE1C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83974" name="Rectangle 6">
            <a:extLst>
              <a:ext uri="{FF2B5EF4-FFF2-40B4-BE49-F238E27FC236}">
                <a16:creationId xmlns:a16="http://schemas.microsoft.com/office/drawing/2014/main" id="{5B5597DD-8E1B-4643-84FB-97B00B50F6F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975" name="Rectangle 7">
            <a:extLst>
              <a:ext uri="{FF2B5EF4-FFF2-40B4-BE49-F238E27FC236}">
                <a16:creationId xmlns:a16="http://schemas.microsoft.com/office/drawing/2014/main" id="{67B03361-0BFE-43A9-ACED-A041EA8D82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C2ABE46-F1D9-4C15-8E0E-FCDCB37436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ABE46-F1D9-4C15-8E0E-FCDCB3743670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9688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88BA7A-F729-4831-AB66-AA678AEC1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5092BA-EAC7-4DD8-8C25-E98AD8F7C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5E9C5-F666-4D9D-8F6F-45A135BC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D7E4E-F4DA-4542-8FA4-1DAEBAE11E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6157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C08802-8F42-4D09-9FBE-85C6806DB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016FE6-6E05-4FD1-A94E-EBE4BEACE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1625E0-463C-43F8-9DEE-B7EA23860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30066-EAE3-4BD4-9440-CF9991B5CA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478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C647F-FFD3-4C31-B4BC-9F3AC7FA5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0DB0CA-DC7F-40EA-B272-A82FE17B7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F028A-F05F-4FEA-AAD3-B3D424FF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E68C-42CF-498D-96FC-6A17C38E54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264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D15F6D-9C4C-40EF-8AB2-1DC151326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50FC8A-960A-4ED5-BCF1-62B1EFA5F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3D47AC-D788-4B97-87A1-13B478AF1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DD286-56DE-4EAB-9B7F-E7503DF025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106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C1D087-1004-4927-86B4-0B9A9133F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CFB1A5-E91D-4A35-A904-E422FFD1E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3B1CE5-A189-4859-86E6-1B2B7825D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C9D78-ACE0-49E3-B3E4-A34769A7CE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784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B451357-F280-4B76-A5B0-E38BA9C68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B0FCA8C-3C33-4EAB-BF0D-BACECB17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0DD5C4A-ABAE-43B6-AF1E-51B5AACCA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34990-43F9-4A95-9EEA-C5238F5988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405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C2230292-9C04-4691-8DBA-7C4C53C6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11A7A783-0984-4716-9834-F021B7B83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33A94CB0-D316-4A13-9527-8FDB5D3BA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1A2D1-CEDD-4569-A5FB-CDCB081676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626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5474E40E-89D0-445B-9A51-254072ACE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9A36125C-5FE6-4656-888D-EE954738D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AC9807C5-0626-4ED6-A5FE-65F8E80D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59E85-EA2F-4E07-BB62-8AC9399223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303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E734B335-06F4-4AC0-B3A9-517BD6DDA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AF5B7767-EDE1-4DAC-BC1A-1311DC9F3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C1F57358-B213-40A8-B399-29E8E08BC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476B-C820-42FC-B8AC-27FEE20A67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257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91803CE-9BB7-4D2B-8B1E-D6009C9F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CE9BBCD-CF45-498C-85E0-721FD8D2F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DA26AC9-EC72-4283-B901-8ACDF68B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3BBD-AF45-46A9-92D6-1E51C95A95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066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E3A517D-2B06-4AE8-A440-3862CB4EC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1E19D55-0E59-4607-9AE2-6BD5BA6F5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D1B87FF-913B-41A7-B69D-426A06191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C7AAC-F74B-4714-ABFA-A6540B1054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9359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F1A00EF6-FFDE-4596-816F-039E33C8674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2207EB8D-E1FD-44C1-A2C5-B1F427AE88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482D91-438A-4327-8C0B-056BD3CB9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3C3DF6-B752-4DBF-8075-3DAEE7CBEF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B78405-6D00-4FB0-A78E-1E54F342A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FA849AB-C821-48CD-9286-B9BE39FBFC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18" Type="http://schemas.openxmlformats.org/officeDocument/2006/relationships/image" Target="../media/image50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44.jpeg"/><Relationship Id="rId17" Type="http://schemas.openxmlformats.org/officeDocument/2006/relationships/image" Target="../media/image49.jpeg"/><Relationship Id="rId2" Type="http://schemas.openxmlformats.org/officeDocument/2006/relationships/image" Target="../media/image1.png"/><Relationship Id="rId16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43.jpeg"/><Relationship Id="rId5" Type="http://schemas.openxmlformats.org/officeDocument/2006/relationships/diagramQuickStyle" Target="../diagrams/quickStyle7.xml"/><Relationship Id="rId15" Type="http://schemas.openxmlformats.org/officeDocument/2006/relationships/image" Target="../media/image47.jpeg"/><Relationship Id="rId10" Type="http://schemas.openxmlformats.org/officeDocument/2006/relationships/image" Target="../media/image42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54.jpeg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53.jpeg"/><Relationship Id="rId4" Type="http://schemas.openxmlformats.org/officeDocument/2006/relationships/diagramLayout" Target="../diagrams/layout8.xml"/><Relationship Id="rId9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image" Target="../media/image6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59.jpeg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58.jpeg"/><Relationship Id="rId4" Type="http://schemas.openxmlformats.org/officeDocument/2006/relationships/diagramLayout" Target="../diagrams/layout9.xml"/><Relationship Id="rId9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64.jpeg"/><Relationship Id="rId4" Type="http://schemas.openxmlformats.org/officeDocument/2006/relationships/diagramLayout" Target="../diagrams/layout10.xml"/><Relationship Id="rId9" Type="http://schemas.openxmlformats.org/officeDocument/2006/relationships/image" Target="../media/image6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68.jpeg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67.jpeg"/><Relationship Id="rId4" Type="http://schemas.openxmlformats.org/officeDocument/2006/relationships/diagramLayout" Target="../diagrams/layout11.xml"/><Relationship Id="rId9" Type="http://schemas.openxmlformats.org/officeDocument/2006/relationships/image" Target="../media/image6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11" Type="http://schemas.openxmlformats.org/officeDocument/2006/relationships/image" Target="../media/image72.jpeg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71.jpeg"/><Relationship Id="rId4" Type="http://schemas.openxmlformats.org/officeDocument/2006/relationships/diagramLayout" Target="../diagrams/layout12.xml"/><Relationship Id="rId9" Type="http://schemas.openxmlformats.org/officeDocument/2006/relationships/image" Target="../media/image7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openxmlformats.org/officeDocument/2006/relationships/image" Target="../media/image7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11" Type="http://schemas.openxmlformats.org/officeDocument/2006/relationships/image" Target="../media/image76.jpeg"/><Relationship Id="rId5" Type="http://schemas.openxmlformats.org/officeDocument/2006/relationships/diagramQuickStyle" Target="../diagrams/quickStyle13.xml"/><Relationship Id="rId10" Type="http://schemas.openxmlformats.org/officeDocument/2006/relationships/image" Target="../media/image75.jpeg"/><Relationship Id="rId4" Type="http://schemas.openxmlformats.org/officeDocument/2006/relationships/diagramLayout" Target="../diagrams/layout13.xml"/><Relationship Id="rId9" Type="http://schemas.openxmlformats.org/officeDocument/2006/relationships/image" Target="../media/image7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10" Type="http://schemas.openxmlformats.org/officeDocument/2006/relationships/image" Target="../media/image80.png"/><Relationship Id="rId4" Type="http://schemas.openxmlformats.org/officeDocument/2006/relationships/diagramLayout" Target="../diagrams/layout14.xml"/><Relationship Id="rId9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10" Type="http://schemas.openxmlformats.org/officeDocument/2006/relationships/image" Target="../media/image83.jpeg"/><Relationship Id="rId4" Type="http://schemas.openxmlformats.org/officeDocument/2006/relationships/diagramLayout" Target="../diagrams/layout15.xml"/><Relationship Id="rId9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6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5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0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image" Target="../media/image27.jpeg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25.jpeg"/><Relationship Id="rId5" Type="http://schemas.openxmlformats.org/officeDocument/2006/relationships/diagramLayout" Target="../diagrams/layout4.xml"/><Relationship Id="rId10" Type="http://schemas.openxmlformats.org/officeDocument/2006/relationships/image" Target="../media/image24.jpeg"/><Relationship Id="rId4" Type="http://schemas.openxmlformats.org/officeDocument/2006/relationships/diagramData" Target="../diagrams/data4.xml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32.jpe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31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37.jpe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36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13">
            <a:extLst>
              <a:ext uri="{FF2B5EF4-FFF2-40B4-BE49-F238E27FC236}">
                <a16:creationId xmlns:a16="http://schemas.microsoft.com/office/drawing/2014/main" id="{36D5EE4D-CD41-4C7E-AB33-A8D6AEB69D87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4191000" cy="1217612"/>
            <a:chOff x="0" y="1588"/>
            <a:chExt cx="4191000" cy="1217612"/>
          </a:xfrm>
        </p:grpSpPr>
        <p:pic>
          <p:nvPicPr>
            <p:cNvPr id="3080" name="Picture 26" descr="Дзержинский р-н - герб (вариант 1)">
              <a:extLst>
                <a:ext uri="{FF2B5EF4-FFF2-40B4-BE49-F238E27FC236}">
                  <a16:creationId xmlns:a16="http://schemas.microsoft.com/office/drawing/2014/main" id="{7202A50A-CB13-4FFB-90D6-6E60C36C8A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2400"/>
              <a:ext cx="42703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6DF4769E-BBBA-4510-80B0-0116B15859F6}"/>
                </a:ext>
              </a:extLst>
            </p:cNvPr>
            <p:cNvCxnSpPr/>
            <p:nvPr/>
          </p:nvCxnSpPr>
          <p:spPr>
            <a:xfrm>
              <a:off x="152400" y="762000"/>
              <a:ext cx="3429000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5E1055A9-C957-43A3-9B5D-4E47E65F5BD0}"/>
                </a:ext>
              </a:extLst>
            </p:cNvPr>
            <p:cNvCxnSpPr/>
            <p:nvPr/>
          </p:nvCxnSpPr>
          <p:spPr>
            <a:xfrm>
              <a:off x="0" y="838200"/>
              <a:ext cx="419100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C8E788C4-D2DF-411F-906D-8F563BD9A8ED}"/>
                </a:ext>
              </a:extLst>
            </p:cNvPr>
            <p:cNvCxnSpPr/>
            <p:nvPr/>
          </p:nvCxnSpPr>
          <p:spPr>
            <a:xfrm rot="5400000">
              <a:off x="-227012" y="609600"/>
              <a:ext cx="1217612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DE8E40BC-0424-428E-97FB-02D00743B10A}"/>
                </a:ext>
              </a:extLst>
            </p:cNvPr>
            <p:cNvCxnSpPr/>
            <p:nvPr/>
          </p:nvCxnSpPr>
          <p:spPr>
            <a:xfrm rot="5400000">
              <a:off x="39688" y="647700"/>
              <a:ext cx="836612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5" name="Группа 12">
            <a:extLst>
              <a:ext uri="{FF2B5EF4-FFF2-40B4-BE49-F238E27FC236}">
                <a16:creationId xmlns:a16="http://schemas.microsoft.com/office/drawing/2014/main" id="{AB23379B-BEAC-4C98-9EFB-99A8F2C260F5}"/>
              </a:ext>
            </a:extLst>
          </p:cNvPr>
          <p:cNvGrpSpPr>
            <a:grpSpLocks/>
          </p:cNvGrpSpPr>
          <p:nvPr/>
        </p:nvGrpSpPr>
        <p:grpSpPr bwMode="auto"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DE125AB7-7C32-4E6B-968A-0E444B600F19}"/>
                </a:ext>
              </a:extLst>
            </p:cNvPr>
            <p:cNvSpPr/>
            <p:nvPr/>
          </p:nvSpPr>
          <p:spPr>
            <a:xfrm flipV="1">
              <a:off x="0" y="6629400"/>
              <a:ext cx="9144000" cy="228600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B5230EBC-9349-4F4C-8B88-932609E49891}"/>
                </a:ext>
              </a:extLst>
            </p:cNvPr>
            <p:cNvSpPr/>
            <p:nvPr/>
          </p:nvSpPr>
          <p:spPr>
            <a:xfrm>
              <a:off x="0" y="6400800"/>
              <a:ext cx="6324600" cy="2286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052B8C5-2C3F-4FBF-859B-5D9A5A2CA9F4}"/>
              </a:ext>
            </a:extLst>
          </p:cNvPr>
          <p:cNvSpPr txBox="1"/>
          <p:nvPr/>
        </p:nvSpPr>
        <p:spPr>
          <a:xfrm>
            <a:off x="548244" y="1524001"/>
            <a:ext cx="8047512" cy="415498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400" dirty="0">
                <a:ln>
                  <a:solidFill>
                    <a:srgbClr val="0066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Отчет о деятельности юнармейского отряда «Защитники Отечества» </a:t>
            </a:r>
          </a:p>
          <a:p>
            <a:pPr algn="ctr" eaLnBrk="1" hangingPunct="1">
              <a:defRPr/>
            </a:pPr>
            <a:r>
              <a:rPr lang="ru-RU" sz="2800" dirty="0">
                <a:ln>
                  <a:solidFill>
                    <a:srgbClr val="0066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(МКОУ ДО Центр детского творчества «Ровесник»)</a:t>
            </a:r>
          </a:p>
          <a:p>
            <a:pPr algn="ctr" eaLnBrk="1" hangingPunct="1">
              <a:defRPr/>
            </a:pPr>
            <a:r>
              <a:rPr lang="ru-RU" sz="2800" dirty="0">
                <a:ln>
                  <a:solidFill>
                    <a:srgbClr val="0066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Дзержинский район </a:t>
            </a:r>
          </a:p>
          <a:p>
            <a:pPr algn="r" eaLnBrk="1" hangingPunct="1">
              <a:defRPr/>
            </a:pPr>
            <a:endParaRPr lang="ru-RU" sz="2400" dirty="0">
              <a:ln>
                <a:solidFill>
                  <a:srgbClr val="0066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endParaRPr lang="ru-RU" sz="2400" dirty="0">
              <a:ln>
                <a:solidFill>
                  <a:srgbClr val="0066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8381E58-2614-41F8-B2D9-189CCBCB2674}"/>
              </a:ext>
            </a:extLst>
          </p:cNvPr>
          <p:cNvSpPr/>
          <p:nvPr/>
        </p:nvSpPr>
        <p:spPr>
          <a:xfrm>
            <a:off x="1646238" y="76200"/>
            <a:ext cx="6878637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Группа 13">
            <a:extLst>
              <a:ext uri="{FF2B5EF4-FFF2-40B4-BE49-F238E27FC236}">
                <a16:creationId xmlns:a16="http://schemas.microsoft.com/office/drawing/2014/main" id="{830BC543-240E-4BF5-B932-53FB8BB5138D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4191000" cy="1217612"/>
            <a:chOff x="0" y="1588"/>
            <a:chExt cx="4191000" cy="1217612"/>
          </a:xfrm>
        </p:grpSpPr>
        <p:pic>
          <p:nvPicPr>
            <p:cNvPr id="12307" name="Picture 26" descr="Дзержинский р-н - герб (вариант 1)">
              <a:extLst>
                <a:ext uri="{FF2B5EF4-FFF2-40B4-BE49-F238E27FC236}">
                  <a16:creationId xmlns:a16="http://schemas.microsoft.com/office/drawing/2014/main" id="{A12FE618-8B27-4856-BD5A-57A39C83BE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2400"/>
              <a:ext cx="42703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143F4043-A7C4-4AA5-9F7D-8FD139B18EE0}"/>
                </a:ext>
              </a:extLst>
            </p:cNvPr>
            <p:cNvCxnSpPr/>
            <p:nvPr/>
          </p:nvCxnSpPr>
          <p:spPr>
            <a:xfrm>
              <a:off x="152400" y="762000"/>
              <a:ext cx="3429000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6C1EA41C-A911-43C0-B424-614D62F5753B}"/>
                </a:ext>
              </a:extLst>
            </p:cNvPr>
            <p:cNvCxnSpPr/>
            <p:nvPr/>
          </p:nvCxnSpPr>
          <p:spPr>
            <a:xfrm>
              <a:off x="0" y="838200"/>
              <a:ext cx="419100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5DEAD1E1-DA70-470E-AEC2-946254BFD58B}"/>
                </a:ext>
              </a:extLst>
            </p:cNvPr>
            <p:cNvCxnSpPr/>
            <p:nvPr/>
          </p:nvCxnSpPr>
          <p:spPr>
            <a:xfrm rot="5400000">
              <a:off x="-227012" y="609600"/>
              <a:ext cx="1217612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4AB98C44-6EEE-4E72-B77F-0A25E8812F2B}"/>
                </a:ext>
              </a:extLst>
            </p:cNvPr>
            <p:cNvCxnSpPr/>
            <p:nvPr/>
          </p:nvCxnSpPr>
          <p:spPr>
            <a:xfrm rot="5400000">
              <a:off x="39688" y="647700"/>
              <a:ext cx="836612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A27407DF-47CD-41EC-B9C2-86643D50EEA0}"/>
              </a:ext>
            </a:extLst>
          </p:cNvPr>
          <p:cNvGraphicFramePr/>
          <p:nvPr/>
        </p:nvGraphicFramePr>
        <p:xfrm>
          <a:off x="190500" y="6086474"/>
          <a:ext cx="8782050" cy="77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92" name="TextBox 27">
            <a:extLst>
              <a:ext uri="{FF2B5EF4-FFF2-40B4-BE49-F238E27FC236}">
                <a16:creationId xmlns:a16="http://schemas.microsoft.com/office/drawing/2014/main" id="{AF0DADC5-7AA5-424C-97B2-6CE9F1893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79700"/>
            <a:ext cx="196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3" name="Прямоугольник 4">
            <a:extLst>
              <a:ext uri="{FF2B5EF4-FFF2-40B4-BE49-F238E27FC236}">
                <a16:creationId xmlns:a16="http://schemas.microsoft.com/office/drawing/2014/main" id="{EDAEA744-2263-4664-8ECA-255706997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112713"/>
            <a:ext cx="6991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и достижения в соревнованиях и конкурсах</a:t>
            </a:r>
            <a:endParaRPr lang="ru-RU" altLang="ru-RU" sz="18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TextBox 23">
            <a:extLst>
              <a:ext uri="{FF2B5EF4-FFF2-40B4-BE49-F238E27FC236}">
                <a16:creationId xmlns:a16="http://schemas.microsoft.com/office/drawing/2014/main" id="{DD0DC400-7389-4BEC-A049-2E2A5B65A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1216025"/>
            <a:ext cx="310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295" name="TextBox 25">
            <a:extLst>
              <a:ext uri="{FF2B5EF4-FFF2-40B4-BE49-F238E27FC236}">
                <a16:creationId xmlns:a16="http://schemas.microsoft.com/office/drawing/2014/main" id="{DA55FF98-35A7-412C-8BA0-0520D400D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263" y="3725863"/>
            <a:ext cx="418782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2296" name="Рисунок 3">
            <a:extLst>
              <a:ext uri="{FF2B5EF4-FFF2-40B4-BE49-F238E27FC236}">
                <a16:creationId xmlns:a16="http://schemas.microsoft.com/office/drawing/2014/main" id="{66991CE0-D9A4-44B1-979E-3D185B07EA2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613" y="944563"/>
            <a:ext cx="213042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Рисунок 4">
            <a:extLst>
              <a:ext uri="{FF2B5EF4-FFF2-40B4-BE49-F238E27FC236}">
                <a16:creationId xmlns:a16="http://schemas.microsoft.com/office/drawing/2014/main" id="{EBAA76E3-375A-44F8-A976-06ADDD244C0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1475" y="955675"/>
            <a:ext cx="21653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Рисунок 12">
            <a:extLst>
              <a:ext uri="{FF2B5EF4-FFF2-40B4-BE49-F238E27FC236}">
                <a16:creationId xmlns:a16="http://schemas.microsoft.com/office/drawing/2014/main" id="{56EFB1F5-3D50-497C-AC0E-FA8EAF3C779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2338" y="944563"/>
            <a:ext cx="2255837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Рисунок 13">
            <a:extLst>
              <a:ext uri="{FF2B5EF4-FFF2-40B4-BE49-F238E27FC236}">
                <a16:creationId xmlns:a16="http://schemas.microsoft.com/office/drawing/2014/main" id="{1E4E5A52-BF9A-454D-A8E8-ACF49AF1268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6700" y="1971675"/>
            <a:ext cx="1703388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Рисунок 15">
            <a:extLst>
              <a:ext uri="{FF2B5EF4-FFF2-40B4-BE49-F238E27FC236}">
                <a16:creationId xmlns:a16="http://schemas.microsoft.com/office/drawing/2014/main" id="{5366E08B-0B89-4D8C-9743-B29E7B101B8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7725" y="831850"/>
            <a:ext cx="1722438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Рисунок 16">
            <a:extLst>
              <a:ext uri="{FF2B5EF4-FFF2-40B4-BE49-F238E27FC236}">
                <a16:creationId xmlns:a16="http://schemas.microsoft.com/office/drawing/2014/main" id="{1CFA9857-9768-4325-932A-29E90001922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8" y="3960813"/>
            <a:ext cx="23304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Рисунок 18">
            <a:extLst>
              <a:ext uri="{FF2B5EF4-FFF2-40B4-BE49-F238E27FC236}">
                <a16:creationId xmlns:a16="http://schemas.microsoft.com/office/drawing/2014/main" id="{EE782E24-C73F-4608-82CE-0B579254FBFE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588" y="4572000"/>
            <a:ext cx="2270125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Рисунок 19">
            <a:extLst>
              <a:ext uri="{FF2B5EF4-FFF2-40B4-BE49-F238E27FC236}">
                <a16:creationId xmlns:a16="http://schemas.microsoft.com/office/drawing/2014/main" id="{FF43023F-8BC0-42DE-81EA-6AE6A32B9BA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1325" y="5214938"/>
            <a:ext cx="19462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Рисунок 20">
            <a:extLst>
              <a:ext uri="{FF2B5EF4-FFF2-40B4-BE49-F238E27FC236}">
                <a16:creationId xmlns:a16="http://schemas.microsoft.com/office/drawing/2014/main" id="{F7DCD2FC-B413-4019-BE33-D66E168717F8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7925" y="3576638"/>
            <a:ext cx="1870075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Рисунок 21">
            <a:extLst>
              <a:ext uri="{FF2B5EF4-FFF2-40B4-BE49-F238E27FC236}">
                <a16:creationId xmlns:a16="http://schemas.microsoft.com/office/drawing/2014/main" id="{CCFEEAC1-70BD-42A4-BBD5-50B26F57707E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2400" y="3887788"/>
            <a:ext cx="1639888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Рисунок 22">
            <a:extLst>
              <a:ext uri="{FF2B5EF4-FFF2-40B4-BE49-F238E27FC236}">
                <a16:creationId xmlns:a16="http://schemas.microsoft.com/office/drawing/2014/main" id="{BECE6AD5-CB4B-40CF-87EC-2C19077E65F5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287588"/>
            <a:ext cx="24003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Группа 13">
            <a:extLst>
              <a:ext uri="{FF2B5EF4-FFF2-40B4-BE49-F238E27FC236}">
                <a16:creationId xmlns:a16="http://schemas.microsoft.com/office/drawing/2014/main" id="{2501FE01-7448-4185-A148-82E9A8BE456D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4191000" cy="1217612"/>
            <a:chOff x="0" y="1588"/>
            <a:chExt cx="4191000" cy="1217612"/>
          </a:xfrm>
        </p:grpSpPr>
        <p:pic>
          <p:nvPicPr>
            <p:cNvPr id="13324" name="Picture 26" descr="Дзержинский р-н - герб (вариант 1)">
              <a:extLst>
                <a:ext uri="{FF2B5EF4-FFF2-40B4-BE49-F238E27FC236}">
                  <a16:creationId xmlns:a16="http://schemas.microsoft.com/office/drawing/2014/main" id="{91B06A5D-DCB4-487F-9234-15A2475688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2400"/>
              <a:ext cx="42703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3BA3A111-7846-4A83-B56F-299B870B96AE}"/>
                </a:ext>
              </a:extLst>
            </p:cNvPr>
            <p:cNvCxnSpPr/>
            <p:nvPr/>
          </p:nvCxnSpPr>
          <p:spPr>
            <a:xfrm>
              <a:off x="152400" y="762000"/>
              <a:ext cx="3429000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0A8E35AC-9025-4E44-8034-B1D71E4E59CF}"/>
                </a:ext>
              </a:extLst>
            </p:cNvPr>
            <p:cNvCxnSpPr/>
            <p:nvPr/>
          </p:nvCxnSpPr>
          <p:spPr>
            <a:xfrm>
              <a:off x="0" y="838200"/>
              <a:ext cx="419100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139BDE6E-900F-44BC-852A-714E477CEFB2}"/>
                </a:ext>
              </a:extLst>
            </p:cNvPr>
            <p:cNvCxnSpPr/>
            <p:nvPr/>
          </p:nvCxnSpPr>
          <p:spPr>
            <a:xfrm rot="5400000">
              <a:off x="-227012" y="609600"/>
              <a:ext cx="1217612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11B68910-5066-400F-9F6D-8D1D5824C5E0}"/>
                </a:ext>
              </a:extLst>
            </p:cNvPr>
            <p:cNvCxnSpPr/>
            <p:nvPr/>
          </p:nvCxnSpPr>
          <p:spPr>
            <a:xfrm rot="5400000">
              <a:off x="39688" y="647700"/>
              <a:ext cx="836612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7CCC3C07-63AA-498A-93A8-624EDB095F0F}"/>
              </a:ext>
            </a:extLst>
          </p:cNvPr>
          <p:cNvGraphicFramePr/>
          <p:nvPr/>
        </p:nvGraphicFramePr>
        <p:xfrm>
          <a:off x="190500" y="6086474"/>
          <a:ext cx="8782050" cy="77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316" name="TextBox 27">
            <a:extLst>
              <a:ext uri="{FF2B5EF4-FFF2-40B4-BE49-F238E27FC236}">
                <a16:creationId xmlns:a16="http://schemas.microsoft.com/office/drawing/2014/main" id="{7DE916FB-E097-4847-B821-632CE1892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79700"/>
            <a:ext cx="196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Прямоугольник 4">
            <a:extLst>
              <a:ext uri="{FF2B5EF4-FFF2-40B4-BE49-F238E27FC236}">
                <a16:creationId xmlns:a16="http://schemas.microsoft.com/office/drawing/2014/main" id="{8608881A-4424-4934-9081-DC4947AA4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112713"/>
            <a:ext cx="6991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культурно-просветительской программы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«Москва — Золотое Кольцо» </a:t>
            </a:r>
            <a:endParaRPr lang="ru-RU" altLang="ru-RU" sz="18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3318" name="TextBox 23">
            <a:extLst>
              <a:ext uri="{FF2B5EF4-FFF2-40B4-BE49-F238E27FC236}">
                <a16:creationId xmlns:a16="http://schemas.microsoft.com/office/drawing/2014/main" id="{7A4665F5-1499-45EA-A521-4EC86A8D9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1216025"/>
            <a:ext cx="310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19" name="TextBox 25">
            <a:extLst>
              <a:ext uri="{FF2B5EF4-FFF2-40B4-BE49-F238E27FC236}">
                <a16:creationId xmlns:a16="http://schemas.microsoft.com/office/drawing/2014/main" id="{E3A48B58-D7B7-4972-8E52-D4BF5E668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263" y="3725863"/>
            <a:ext cx="418782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03" y="932663"/>
            <a:ext cx="2729433" cy="20470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9666" y="3380873"/>
            <a:ext cx="2154052" cy="28720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19" y="3380873"/>
            <a:ext cx="2243928" cy="2991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337" y="3384422"/>
            <a:ext cx="2157107" cy="2876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9800" y="932663"/>
            <a:ext cx="3013074" cy="225980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Группа 13">
            <a:extLst>
              <a:ext uri="{FF2B5EF4-FFF2-40B4-BE49-F238E27FC236}">
                <a16:creationId xmlns:a16="http://schemas.microsoft.com/office/drawing/2014/main" id="{1922AD7C-025B-4284-BA29-5CF42BFCB8C7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4191000" cy="1217612"/>
            <a:chOff x="0" y="1588"/>
            <a:chExt cx="4191000" cy="1217612"/>
          </a:xfrm>
        </p:grpSpPr>
        <p:pic>
          <p:nvPicPr>
            <p:cNvPr id="14349" name="Picture 26" descr="Дзержинский р-н - герб (вариант 1)">
              <a:extLst>
                <a:ext uri="{FF2B5EF4-FFF2-40B4-BE49-F238E27FC236}">
                  <a16:creationId xmlns:a16="http://schemas.microsoft.com/office/drawing/2014/main" id="{3D28A238-3F4E-4345-87B7-3EEBA66D9D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2400"/>
              <a:ext cx="42703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84FB64AE-6094-4204-B74F-182F0B3885B4}"/>
                </a:ext>
              </a:extLst>
            </p:cNvPr>
            <p:cNvCxnSpPr/>
            <p:nvPr/>
          </p:nvCxnSpPr>
          <p:spPr>
            <a:xfrm>
              <a:off x="152400" y="762000"/>
              <a:ext cx="3429000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49C4E295-EDC9-4B24-9A2C-C241B1F693E3}"/>
                </a:ext>
              </a:extLst>
            </p:cNvPr>
            <p:cNvCxnSpPr/>
            <p:nvPr/>
          </p:nvCxnSpPr>
          <p:spPr>
            <a:xfrm>
              <a:off x="0" y="838200"/>
              <a:ext cx="419100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CF8D100D-D541-4A6F-8017-0CF1B0F95BEA}"/>
                </a:ext>
              </a:extLst>
            </p:cNvPr>
            <p:cNvCxnSpPr/>
            <p:nvPr/>
          </p:nvCxnSpPr>
          <p:spPr>
            <a:xfrm rot="5400000">
              <a:off x="-227012" y="609600"/>
              <a:ext cx="1217612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85A48D31-D3EA-4E09-9EE5-16B4941F47B9}"/>
                </a:ext>
              </a:extLst>
            </p:cNvPr>
            <p:cNvCxnSpPr/>
            <p:nvPr/>
          </p:nvCxnSpPr>
          <p:spPr>
            <a:xfrm rot="5400000">
              <a:off x="39688" y="647700"/>
              <a:ext cx="836612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FB4D03A5-6D73-43EE-98A3-81E79C9D52DB}"/>
              </a:ext>
            </a:extLst>
          </p:cNvPr>
          <p:cNvGraphicFramePr/>
          <p:nvPr/>
        </p:nvGraphicFramePr>
        <p:xfrm>
          <a:off x="190500" y="6086474"/>
          <a:ext cx="8782050" cy="77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40" name="TextBox 27">
            <a:extLst>
              <a:ext uri="{FF2B5EF4-FFF2-40B4-BE49-F238E27FC236}">
                <a16:creationId xmlns:a16="http://schemas.microsoft.com/office/drawing/2014/main" id="{50B1F2C2-B22A-42EE-AE1A-9ADA06FE8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79700"/>
            <a:ext cx="196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41" name="Прямоугольник 4">
            <a:extLst>
              <a:ext uri="{FF2B5EF4-FFF2-40B4-BE49-F238E27FC236}">
                <a16:creationId xmlns:a16="http://schemas.microsoft.com/office/drawing/2014/main" id="{45F126EA-61A8-4C1D-BDB1-614B08576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112713"/>
            <a:ext cx="6991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режиме самоизоляции не скучали…</a:t>
            </a:r>
            <a:endParaRPr lang="ru-RU" altLang="ru-RU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4342" name="TextBox 23">
            <a:extLst>
              <a:ext uri="{FF2B5EF4-FFF2-40B4-BE49-F238E27FC236}">
                <a16:creationId xmlns:a16="http://schemas.microsoft.com/office/drawing/2014/main" id="{7A07AD9E-6B06-454D-9D9B-74E394BFE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1216025"/>
            <a:ext cx="310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4343" name="TextBox 25">
            <a:extLst>
              <a:ext uri="{FF2B5EF4-FFF2-40B4-BE49-F238E27FC236}">
                <a16:creationId xmlns:a16="http://schemas.microsoft.com/office/drawing/2014/main" id="{6385B7B5-F029-4EF7-8507-BAB8E461A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263" y="3725863"/>
            <a:ext cx="418782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452" y="985959"/>
            <a:ext cx="1758461" cy="23446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665" y="4605191"/>
            <a:ext cx="2489394" cy="18670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665" y="985958"/>
            <a:ext cx="2373409" cy="23734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452" y="4699264"/>
            <a:ext cx="2378032" cy="17631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995" y="4253827"/>
            <a:ext cx="2173044" cy="21730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727" y="1269745"/>
            <a:ext cx="3843124" cy="216175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13">
            <a:extLst>
              <a:ext uri="{FF2B5EF4-FFF2-40B4-BE49-F238E27FC236}">
                <a16:creationId xmlns:a16="http://schemas.microsoft.com/office/drawing/2014/main" id="{42D5FE9F-144F-4BF8-B2CD-986C6097ED24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4191000" cy="1217612"/>
            <a:chOff x="0" y="1588"/>
            <a:chExt cx="4191000" cy="1217612"/>
          </a:xfrm>
        </p:grpSpPr>
        <p:pic>
          <p:nvPicPr>
            <p:cNvPr id="15371" name="Picture 26" descr="Дзержинский р-н - герб (вариант 1)">
              <a:extLst>
                <a:ext uri="{FF2B5EF4-FFF2-40B4-BE49-F238E27FC236}">
                  <a16:creationId xmlns:a16="http://schemas.microsoft.com/office/drawing/2014/main" id="{A475F87C-E7F7-427E-BF11-879458CB52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2400"/>
              <a:ext cx="42703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6DDA6BCC-63F1-45CA-BD14-BF65C7B4C584}"/>
                </a:ext>
              </a:extLst>
            </p:cNvPr>
            <p:cNvCxnSpPr/>
            <p:nvPr/>
          </p:nvCxnSpPr>
          <p:spPr>
            <a:xfrm>
              <a:off x="152400" y="762000"/>
              <a:ext cx="3429000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08A22DE7-AAD5-4713-A173-431C4C155816}"/>
                </a:ext>
              </a:extLst>
            </p:cNvPr>
            <p:cNvCxnSpPr/>
            <p:nvPr/>
          </p:nvCxnSpPr>
          <p:spPr>
            <a:xfrm>
              <a:off x="0" y="838200"/>
              <a:ext cx="419100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2E96550F-351B-4A9D-9BDB-F1D6ABD96CCC}"/>
                </a:ext>
              </a:extLst>
            </p:cNvPr>
            <p:cNvCxnSpPr/>
            <p:nvPr/>
          </p:nvCxnSpPr>
          <p:spPr>
            <a:xfrm rot="5400000">
              <a:off x="-227012" y="609600"/>
              <a:ext cx="1217612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1A590715-3FA1-48E7-9F40-0C49E556C1AA}"/>
                </a:ext>
              </a:extLst>
            </p:cNvPr>
            <p:cNvCxnSpPr/>
            <p:nvPr/>
          </p:nvCxnSpPr>
          <p:spPr>
            <a:xfrm rot="5400000">
              <a:off x="39688" y="647700"/>
              <a:ext cx="836612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12FA7DEF-B426-4189-B7BC-10FA93EFF955}"/>
              </a:ext>
            </a:extLst>
          </p:cNvPr>
          <p:cNvGraphicFramePr/>
          <p:nvPr/>
        </p:nvGraphicFramePr>
        <p:xfrm>
          <a:off x="190500" y="6086474"/>
          <a:ext cx="8782050" cy="77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4" name="TextBox 27">
            <a:extLst>
              <a:ext uri="{FF2B5EF4-FFF2-40B4-BE49-F238E27FC236}">
                <a16:creationId xmlns:a16="http://schemas.microsoft.com/office/drawing/2014/main" id="{F6E8BB6D-A62D-4E3A-A21A-37DD2EFF6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79700"/>
            <a:ext cx="196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5" name="Прямоугольник 4">
            <a:extLst>
              <a:ext uri="{FF2B5EF4-FFF2-40B4-BE49-F238E27FC236}">
                <a16:creationId xmlns:a16="http://schemas.microsoft.com/office/drawing/2014/main" id="{9EF4BF8A-4B2C-4120-AA2C-9B6200DB5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2" y="112713"/>
            <a:ext cx="76058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военно-технический форум "Армия-2020</a:t>
            </a:r>
            <a:endParaRPr lang="ru-RU" altLang="ru-RU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5366" name="TextBox 23">
            <a:extLst>
              <a:ext uri="{FF2B5EF4-FFF2-40B4-BE49-F238E27FC236}">
                <a16:creationId xmlns:a16="http://schemas.microsoft.com/office/drawing/2014/main" id="{B4AEBDFD-2776-48CA-9E07-A00FA8870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1216025"/>
            <a:ext cx="310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5367" name="TextBox 25">
            <a:extLst>
              <a:ext uri="{FF2B5EF4-FFF2-40B4-BE49-F238E27FC236}">
                <a16:creationId xmlns:a16="http://schemas.microsoft.com/office/drawing/2014/main" id="{AD5FED00-B056-4CEF-9403-C7CDAD9C0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263" y="3725863"/>
            <a:ext cx="418782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03313"/>
            <a:ext cx="3581400" cy="26860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52" y="3951141"/>
            <a:ext cx="3802722" cy="28520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01" y="1296986"/>
            <a:ext cx="3920729" cy="522763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13">
            <a:extLst>
              <a:ext uri="{FF2B5EF4-FFF2-40B4-BE49-F238E27FC236}">
                <a16:creationId xmlns:a16="http://schemas.microsoft.com/office/drawing/2014/main" id="{807479AF-3407-4E63-BDEF-A832B0AE9B42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4191000" cy="1217612"/>
            <a:chOff x="0" y="1588"/>
            <a:chExt cx="4191000" cy="1217612"/>
          </a:xfrm>
        </p:grpSpPr>
        <p:pic>
          <p:nvPicPr>
            <p:cNvPr id="16396" name="Picture 26" descr="Дзержинский р-н - герб (вариант 1)">
              <a:extLst>
                <a:ext uri="{FF2B5EF4-FFF2-40B4-BE49-F238E27FC236}">
                  <a16:creationId xmlns:a16="http://schemas.microsoft.com/office/drawing/2014/main" id="{0B250F7B-061E-4F13-9428-20CFD2B21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2400"/>
              <a:ext cx="42703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F3E0BC92-A03B-4F0B-A38C-49E1B3E75C13}"/>
                </a:ext>
              </a:extLst>
            </p:cNvPr>
            <p:cNvCxnSpPr/>
            <p:nvPr/>
          </p:nvCxnSpPr>
          <p:spPr>
            <a:xfrm>
              <a:off x="152400" y="762000"/>
              <a:ext cx="3429000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5E616E30-56B2-49DF-B374-DEDB1788C910}"/>
                </a:ext>
              </a:extLst>
            </p:cNvPr>
            <p:cNvCxnSpPr/>
            <p:nvPr/>
          </p:nvCxnSpPr>
          <p:spPr>
            <a:xfrm>
              <a:off x="0" y="838200"/>
              <a:ext cx="419100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3533F21F-597E-4BF0-80A8-C04E2D17E4A7}"/>
                </a:ext>
              </a:extLst>
            </p:cNvPr>
            <p:cNvCxnSpPr/>
            <p:nvPr/>
          </p:nvCxnSpPr>
          <p:spPr>
            <a:xfrm rot="5400000">
              <a:off x="-227012" y="609600"/>
              <a:ext cx="1217612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8FDBF553-FF1A-4CD1-9952-B6CDCDC0C394}"/>
                </a:ext>
              </a:extLst>
            </p:cNvPr>
            <p:cNvCxnSpPr/>
            <p:nvPr/>
          </p:nvCxnSpPr>
          <p:spPr>
            <a:xfrm rot="5400000">
              <a:off x="39688" y="647700"/>
              <a:ext cx="836612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A11BA29E-51E1-4ABE-8C91-12F2873CF6F6}"/>
              </a:ext>
            </a:extLst>
          </p:cNvPr>
          <p:cNvGraphicFramePr/>
          <p:nvPr/>
        </p:nvGraphicFramePr>
        <p:xfrm>
          <a:off x="190500" y="6086474"/>
          <a:ext cx="8782050" cy="77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8" name="TextBox 27">
            <a:extLst>
              <a:ext uri="{FF2B5EF4-FFF2-40B4-BE49-F238E27FC236}">
                <a16:creationId xmlns:a16="http://schemas.microsoft.com/office/drawing/2014/main" id="{43A8668C-448B-41C6-A796-D82E53F5B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79700"/>
            <a:ext cx="196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Прямоугольник 4">
            <a:extLst>
              <a:ext uri="{FF2B5EF4-FFF2-40B4-BE49-F238E27FC236}">
                <a16:creationId xmlns:a16="http://schemas.microsoft.com/office/drawing/2014/main" id="{CF44AFA7-D0BF-4BF8-B781-4A1EF9F9D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112713"/>
            <a:ext cx="699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«Парад для ветерана»</a:t>
            </a:r>
            <a:endParaRPr lang="ru-RU" altLang="ru-RU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390" name="TextBox 23">
            <a:extLst>
              <a:ext uri="{FF2B5EF4-FFF2-40B4-BE49-F238E27FC236}">
                <a16:creationId xmlns:a16="http://schemas.microsoft.com/office/drawing/2014/main" id="{63291DFD-D231-48AC-9C73-A38F6D6A6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1216025"/>
            <a:ext cx="310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391" name="TextBox 25">
            <a:extLst>
              <a:ext uri="{FF2B5EF4-FFF2-40B4-BE49-F238E27FC236}">
                <a16:creationId xmlns:a16="http://schemas.microsoft.com/office/drawing/2014/main" id="{67BCB4AF-A3B0-43C7-BAAA-F135AEDB2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263" y="3725863"/>
            <a:ext cx="418782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851" y="1051579"/>
            <a:ext cx="3565712" cy="26742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0532" y="3910806"/>
            <a:ext cx="3690009" cy="27675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090" y="957788"/>
            <a:ext cx="3815820" cy="28618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638" y="3457872"/>
            <a:ext cx="2476987" cy="330264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13">
            <a:extLst>
              <a:ext uri="{FF2B5EF4-FFF2-40B4-BE49-F238E27FC236}">
                <a16:creationId xmlns:a16="http://schemas.microsoft.com/office/drawing/2014/main" id="{A0F30D91-1E5C-464E-9125-4D79C2790ADB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4191000" cy="1217612"/>
            <a:chOff x="0" y="1588"/>
            <a:chExt cx="4191000" cy="1217612"/>
          </a:xfrm>
        </p:grpSpPr>
        <p:pic>
          <p:nvPicPr>
            <p:cNvPr id="17420" name="Picture 26" descr="Дзержинский р-н - герб (вариант 1)">
              <a:extLst>
                <a:ext uri="{FF2B5EF4-FFF2-40B4-BE49-F238E27FC236}">
                  <a16:creationId xmlns:a16="http://schemas.microsoft.com/office/drawing/2014/main" id="{63B05C43-A715-452B-A94C-91E7559442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2400"/>
              <a:ext cx="42703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F1E92C1A-4362-4BF1-9EA0-B9C54CA5E470}"/>
                </a:ext>
              </a:extLst>
            </p:cNvPr>
            <p:cNvCxnSpPr/>
            <p:nvPr/>
          </p:nvCxnSpPr>
          <p:spPr>
            <a:xfrm>
              <a:off x="152400" y="762000"/>
              <a:ext cx="3429000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81C6925D-B0A2-48BE-8202-B3673B908D64}"/>
                </a:ext>
              </a:extLst>
            </p:cNvPr>
            <p:cNvCxnSpPr/>
            <p:nvPr/>
          </p:nvCxnSpPr>
          <p:spPr>
            <a:xfrm>
              <a:off x="0" y="838200"/>
              <a:ext cx="419100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0F8B0926-7673-4D79-AD50-D83FA4CB1ED3}"/>
                </a:ext>
              </a:extLst>
            </p:cNvPr>
            <p:cNvCxnSpPr/>
            <p:nvPr/>
          </p:nvCxnSpPr>
          <p:spPr>
            <a:xfrm rot="5400000">
              <a:off x="-227012" y="609600"/>
              <a:ext cx="1217612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A962816E-96E4-422A-A926-AEFFBC8441A4}"/>
                </a:ext>
              </a:extLst>
            </p:cNvPr>
            <p:cNvCxnSpPr/>
            <p:nvPr/>
          </p:nvCxnSpPr>
          <p:spPr>
            <a:xfrm rot="5400000">
              <a:off x="39688" y="647700"/>
              <a:ext cx="836612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644E9CD4-B0DB-4C8C-8C17-1978B6E1F8DE}"/>
              </a:ext>
            </a:extLst>
          </p:cNvPr>
          <p:cNvGraphicFramePr/>
          <p:nvPr/>
        </p:nvGraphicFramePr>
        <p:xfrm>
          <a:off x="190500" y="6086474"/>
          <a:ext cx="8782050" cy="77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12" name="TextBox 27">
            <a:extLst>
              <a:ext uri="{FF2B5EF4-FFF2-40B4-BE49-F238E27FC236}">
                <a16:creationId xmlns:a16="http://schemas.microsoft.com/office/drawing/2014/main" id="{625ED92C-CD38-46EB-BBCD-49E603BE5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79700"/>
            <a:ext cx="196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13" name="Прямоугольник 4">
            <a:extLst>
              <a:ext uri="{FF2B5EF4-FFF2-40B4-BE49-F238E27FC236}">
                <a16:creationId xmlns:a16="http://schemas.microsoft.com/office/drawing/2014/main" id="{9ABA64D4-7FA0-45B6-954D-409C4FE7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112713"/>
            <a:ext cx="699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«Открытие комнаты боевой славы </a:t>
            </a:r>
            <a:r>
              <a:rPr lang="ru-RU" alt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им.А.Н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Краснова»</a:t>
            </a:r>
            <a:endParaRPr lang="ru-RU" altLang="ru-RU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7414" name="TextBox 23">
            <a:extLst>
              <a:ext uri="{FF2B5EF4-FFF2-40B4-BE49-F238E27FC236}">
                <a16:creationId xmlns:a16="http://schemas.microsoft.com/office/drawing/2014/main" id="{563490C0-5E9F-45A2-BC1D-0B0FCA0B9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1216025"/>
            <a:ext cx="310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415" name="TextBox 25">
            <a:extLst>
              <a:ext uri="{FF2B5EF4-FFF2-40B4-BE49-F238E27FC236}">
                <a16:creationId xmlns:a16="http://schemas.microsoft.com/office/drawing/2014/main" id="{F5D6DAEF-1582-4E8A-9E3C-3AC5459C9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263" y="3725863"/>
            <a:ext cx="418782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089025"/>
            <a:ext cx="3415224" cy="25614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508" y="1008098"/>
            <a:ext cx="3631030" cy="27232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533" y="3855431"/>
            <a:ext cx="2111867" cy="28158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509" y="3855431"/>
            <a:ext cx="3730834" cy="279812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3">
            <a:extLst>
              <a:ext uri="{FF2B5EF4-FFF2-40B4-BE49-F238E27FC236}">
                <a16:creationId xmlns:a16="http://schemas.microsoft.com/office/drawing/2014/main" id="{921DD536-5D06-4A26-A366-6775485FC20F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4191000" cy="1217612"/>
            <a:chOff x="0" y="1588"/>
            <a:chExt cx="4191000" cy="1217612"/>
          </a:xfrm>
        </p:grpSpPr>
        <p:pic>
          <p:nvPicPr>
            <p:cNvPr id="19469" name="Picture 26" descr="Дзержинский р-н - герб (вариант 1)">
              <a:extLst>
                <a:ext uri="{FF2B5EF4-FFF2-40B4-BE49-F238E27FC236}">
                  <a16:creationId xmlns:a16="http://schemas.microsoft.com/office/drawing/2014/main" id="{38D9C3F7-0509-4F09-9AF4-5FC5862FEF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2400"/>
              <a:ext cx="42703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95EAEB67-2D39-492E-8392-FC58BA72CE36}"/>
                </a:ext>
              </a:extLst>
            </p:cNvPr>
            <p:cNvCxnSpPr/>
            <p:nvPr/>
          </p:nvCxnSpPr>
          <p:spPr>
            <a:xfrm>
              <a:off x="152400" y="762000"/>
              <a:ext cx="3429000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B318D1D5-47BB-42ED-8EE7-03E42DD1B38D}"/>
                </a:ext>
              </a:extLst>
            </p:cNvPr>
            <p:cNvCxnSpPr/>
            <p:nvPr/>
          </p:nvCxnSpPr>
          <p:spPr>
            <a:xfrm>
              <a:off x="0" y="838200"/>
              <a:ext cx="419100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AAB59960-2630-46AB-AC51-E2DD656E7477}"/>
                </a:ext>
              </a:extLst>
            </p:cNvPr>
            <p:cNvCxnSpPr/>
            <p:nvPr/>
          </p:nvCxnSpPr>
          <p:spPr>
            <a:xfrm rot="5400000">
              <a:off x="-227012" y="609600"/>
              <a:ext cx="1217612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6018E166-ADC5-489C-9B69-80E78402E2F3}"/>
                </a:ext>
              </a:extLst>
            </p:cNvPr>
            <p:cNvCxnSpPr/>
            <p:nvPr/>
          </p:nvCxnSpPr>
          <p:spPr>
            <a:xfrm rot="5400000">
              <a:off x="39688" y="647700"/>
              <a:ext cx="836612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47655987-4D46-458A-9A5C-9E8C5B1872C5}"/>
              </a:ext>
            </a:extLst>
          </p:cNvPr>
          <p:cNvGraphicFramePr/>
          <p:nvPr/>
        </p:nvGraphicFramePr>
        <p:xfrm>
          <a:off x="190500" y="6086474"/>
          <a:ext cx="8782050" cy="77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460" name="TextBox 27">
            <a:extLst>
              <a:ext uri="{FF2B5EF4-FFF2-40B4-BE49-F238E27FC236}">
                <a16:creationId xmlns:a16="http://schemas.microsoft.com/office/drawing/2014/main" id="{45F1F8B3-8670-4143-8A97-0CFAC5AD8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79700"/>
            <a:ext cx="196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61" name="Прямоугольник 4">
            <a:extLst>
              <a:ext uri="{FF2B5EF4-FFF2-40B4-BE49-F238E27FC236}">
                <a16:creationId xmlns:a16="http://schemas.microsoft.com/office/drawing/2014/main" id="{0F92C3F6-A592-415C-99A9-BCE2BA713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112713"/>
            <a:ext cx="8224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 «Защитники Отечества»- БОЛЬШАЯ и ДРУЖНАЯ СЕМЬЯ!</a:t>
            </a:r>
            <a:endParaRPr lang="ru-RU" altLang="ru-RU" sz="20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9462" name="TextBox 23">
            <a:extLst>
              <a:ext uri="{FF2B5EF4-FFF2-40B4-BE49-F238E27FC236}">
                <a16:creationId xmlns:a16="http://schemas.microsoft.com/office/drawing/2014/main" id="{BE76B936-33C0-4E76-9B21-D46DD2414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1216025"/>
            <a:ext cx="310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9463" name="TextBox 25">
            <a:extLst>
              <a:ext uri="{FF2B5EF4-FFF2-40B4-BE49-F238E27FC236}">
                <a16:creationId xmlns:a16="http://schemas.microsoft.com/office/drawing/2014/main" id="{2039FF2D-C40D-41A1-B919-6C34F73D8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263" y="3725863"/>
            <a:ext cx="418782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9464" name="Рисунок 1">
            <a:extLst>
              <a:ext uri="{FF2B5EF4-FFF2-40B4-BE49-F238E27FC236}">
                <a16:creationId xmlns:a16="http://schemas.microsoft.com/office/drawing/2014/main" id="{3854997C-2CAD-410A-8249-91219A36294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13" y="1054100"/>
            <a:ext cx="2403475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Рисунок 3">
            <a:extLst>
              <a:ext uri="{FF2B5EF4-FFF2-40B4-BE49-F238E27FC236}">
                <a16:creationId xmlns:a16="http://schemas.microsoft.com/office/drawing/2014/main" id="{EA754923-ED68-4A75-AD28-067336131FF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8100" y="838200"/>
            <a:ext cx="2649538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508" y="881063"/>
            <a:ext cx="2865967" cy="21494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476" y="3283828"/>
            <a:ext cx="2273036" cy="30307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674" y="3358774"/>
            <a:ext cx="3698972" cy="27742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Группа 13">
            <a:extLst>
              <a:ext uri="{FF2B5EF4-FFF2-40B4-BE49-F238E27FC236}">
                <a16:creationId xmlns:a16="http://schemas.microsoft.com/office/drawing/2014/main" id="{BCC37E4D-C909-4978-B655-F6B1F98D71DC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4191000" cy="1217612"/>
            <a:chOff x="0" y="1588"/>
            <a:chExt cx="4191000" cy="1217612"/>
          </a:xfrm>
        </p:grpSpPr>
        <p:pic>
          <p:nvPicPr>
            <p:cNvPr id="20491" name="Picture 26" descr="Дзержинский р-н - герб (вариант 1)">
              <a:extLst>
                <a:ext uri="{FF2B5EF4-FFF2-40B4-BE49-F238E27FC236}">
                  <a16:creationId xmlns:a16="http://schemas.microsoft.com/office/drawing/2014/main" id="{37A89913-C065-418D-B9CF-2D5E7F62C5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2400"/>
              <a:ext cx="42703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32C25676-4EFE-4BB5-AF42-066F6C090157}"/>
                </a:ext>
              </a:extLst>
            </p:cNvPr>
            <p:cNvCxnSpPr/>
            <p:nvPr/>
          </p:nvCxnSpPr>
          <p:spPr>
            <a:xfrm>
              <a:off x="152400" y="762000"/>
              <a:ext cx="3429000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972823E6-ABEA-45AB-B32A-B8A9D38292BA}"/>
                </a:ext>
              </a:extLst>
            </p:cNvPr>
            <p:cNvCxnSpPr/>
            <p:nvPr/>
          </p:nvCxnSpPr>
          <p:spPr>
            <a:xfrm>
              <a:off x="0" y="838200"/>
              <a:ext cx="419100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03991046-06B9-4D98-A1BC-BBB908042A03}"/>
                </a:ext>
              </a:extLst>
            </p:cNvPr>
            <p:cNvCxnSpPr/>
            <p:nvPr/>
          </p:nvCxnSpPr>
          <p:spPr>
            <a:xfrm rot="5400000">
              <a:off x="-227012" y="609600"/>
              <a:ext cx="1217612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F3F30706-9801-44D8-96F0-0360A05796B0}"/>
                </a:ext>
              </a:extLst>
            </p:cNvPr>
            <p:cNvCxnSpPr/>
            <p:nvPr/>
          </p:nvCxnSpPr>
          <p:spPr>
            <a:xfrm rot="5400000">
              <a:off x="39688" y="647700"/>
              <a:ext cx="836612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6E808AD6-E2ED-4EF6-B721-5E5959A056D3}"/>
              </a:ext>
            </a:extLst>
          </p:cNvPr>
          <p:cNvGraphicFramePr/>
          <p:nvPr/>
        </p:nvGraphicFramePr>
        <p:xfrm>
          <a:off x="190500" y="6086474"/>
          <a:ext cx="8782050" cy="77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4" name="TextBox 27">
            <a:extLst>
              <a:ext uri="{FF2B5EF4-FFF2-40B4-BE49-F238E27FC236}">
                <a16:creationId xmlns:a16="http://schemas.microsoft.com/office/drawing/2014/main" id="{DE3C3C29-FF33-4424-ABE1-86D42F23A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79700"/>
            <a:ext cx="196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485" name="Прямоугольник 4">
            <a:extLst>
              <a:ext uri="{FF2B5EF4-FFF2-40B4-BE49-F238E27FC236}">
                <a16:creationId xmlns:a16="http://schemas.microsoft.com/office/drawing/2014/main" id="{26B2DA65-8FA0-448D-B4FF-6A9C56C0D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112713"/>
            <a:ext cx="8224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нас пишут…</a:t>
            </a:r>
            <a:endParaRPr lang="ru-RU" altLang="ru-RU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0486" name="TextBox 23">
            <a:extLst>
              <a:ext uri="{FF2B5EF4-FFF2-40B4-BE49-F238E27FC236}">
                <a16:creationId xmlns:a16="http://schemas.microsoft.com/office/drawing/2014/main" id="{CE294BF9-E3E3-4A27-BFCD-DF215E35C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1216025"/>
            <a:ext cx="310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487" name="TextBox 25">
            <a:extLst>
              <a:ext uri="{FF2B5EF4-FFF2-40B4-BE49-F238E27FC236}">
                <a16:creationId xmlns:a16="http://schemas.microsoft.com/office/drawing/2014/main" id="{26021563-7506-4380-9FB2-D44DD0E99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263" y="3725863"/>
            <a:ext cx="418782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056" y="1282700"/>
            <a:ext cx="3024664" cy="40489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0720" y="1055688"/>
            <a:ext cx="2927057" cy="29654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7298" y="2955925"/>
            <a:ext cx="3747746" cy="276808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Группа 13">
            <a:extLst>
              <a:ext uri="{FF2B5EF4-FFF2-40B4-BE49-F238E27FC236}">
                <a16:creationId xmlns:a16="http://schemas.microsoft.com/office/drawing/2014/main" id="{84EFB6F7-7E9B-4B71-AB92-F5804FB37F25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4191000" cy="1217612"/>
            <a:chOff x="0" y="1588"/>
            <a:chExt cx="4191000" cy="1217612"/>
          </a:xfrm>
        </p:grpSpPr>
        <p:pic>
          <p:nvPicPr>
            <p:cNvPr id="21515" name="Picture 26" descr="Дзержинский р-н - герб (вариант 1)">
              <a:extLst>
                <a:ext uri="{FF2B5EF4-FFF2-40B4-BE49-F238E27FC236}">
                  <a16:creationId xmlns:a16="http://schemas.microsoft.com/office/drawing/2014/main" id="{9E50092A-49CF-41E9-9DE8-B74BCFCA19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2400"/>
              <a:ext cx="42703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DB5BDAA0-7D0E-42CE-8330-4BEF2874E8AF}"/>
                </a:ext>
              </a:extLst>
            </p:cNvPr>
            <p:cNvCxnSpPr/>
            <p:nvPr/>
          </p:nvCxnSpPr>
          <p:spPr>
            <a:xfrm>
              <a:off x="152400" y="762000"/>
              <a:ext cx="3429000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9A784388-607A-4B9D-A8F8-E7068EBFE2FB}"/>
                </a:ext>
              </a:extLst>
            </p:cNvPr>
            <p:cNvCxnSpPr/>
            <p:nvPr/>
          </p:nvCxnSpPr>
          <p:spPr>
            <a:xfrm>
              <a:off x="0" y="838200"/>
              <a:ext cx="419100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70707DB1-EB0A-4B68-B15F-05D718AFA77F}"/>
                </a:ext>
              </a:extLst>
            </p:cNvPr>
            <p:cNvCxnSpPr/>
            <p:nvPr/>
          </p:nvCxnSpPr>
          <p:spPr>
            <a:xfrm rot="5400000">
              <a:off x="-227012" y="609600"/>
              <a:ext cx="1217612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9FAC0D56-FFCA-4965-945E-4ECEFCD9D692}"/>
                </a:ext>
              </a:extLst>
            </p:cNvPr>
            <p:cNvCxnSpPr/>
            <p:nvPr/>
          </p:nvCxnSpPr>
          <p:spPr>
            <a:xfrm rot="5400000">
              <a:off x="39688" y="647700"/>
              <a:ext cx="836612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64A4D7BD-162A-4DD1-A494-AF182D16E0F9}"/>
              </a:ext>
            </a:extLst>
          </p:cNvPr>
          <p:cNvGraphicFramePr/>
          <p:nvPr/>
        </p:nvGraphicFramePr>
        <p:xfrm>
          <a:off x="190500" y="6086474"/>
          <a:ext cx="8782050" cy="77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8" name="TextBox 27">
            <a:extLst>
              <a:ext uri="{FF2B5EF4-FFF2-40B4-BE49-F238E27FC236}">
                <a16:creationId xmlns:a16="http://schemas.microsoft.com/office/drawing/2014/main" id="{2B47AF6C-040B-4DFF-9021-DF8C823BA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79700"/>
            <a:ext cx="196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09" name="Прямоугольник 4">
            <a:extLst>
              <a:ext uri="{FF2B5EF4-FFF2-40B4-BE49-F238E27FC236}">
                <a16:creationId xmlns:a16="http://schemas.microsoft.com/office/drawing/2014/main" id="{15A2A72A-E48C-4BDC-9867-62253C379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112713"/>
            <a:ext cx="8224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нас пишут…</a:t>
            </a:r>
            <a:endParaRPr lang="ru-RU" altLang="ru-RU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1510" name="TextBox 23">
            <a:extLst>
              <a:ext uri="{FF2B5EF4-FFF2-40B4-BE49-F238E27FC236}">
                <a16:creationId xmlns:a16="http://schemas.microsoft.com/office/drawing/2014/main" id="{D43A4BC1-761C-4FE9-BE43-D5C530F89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1216025"/>
            <a:ext cx="310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1511" name="TextBox 25">
            <a:extLst>
              <a:ext uri="{FF2B5EF4-FFF2-40B4-BE49-F238E27FC236}">
                <a16:creationId xmlns:a16="http://schemas.microsoft.com/office/drawing/2014/main" id="{F59E38E2-65D9-45C8-90C5-10A5F40F8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263" y="3725863"/>
            <a:ext cx="418782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453" y="1066800"/>
            <a:ext cx="3138810" cy="44135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8714" y="1792995"/>
            <a:ext cx="4939475" cy="43601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7340" y="2564302"/>
            <a:ext cx="2518697" cy="39079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13">
            <a:extLst>
              <a:ext uri="{FF2B5EF4-FFF2-40B4-BE49-F238E27FC236}">
                <a16:creationId xmlns:a16="http://schemas.microsoft.com/office/drawing/2014/main" id="{7303A394-AC3E-4378-9906-A406D85F7DB7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4191000" cy="1217612"/>
            <a:chOff x="0" y="1588"/>
            <a:chExt cx="4191000" cy="1217612"/>
          </a:xfrm>
        </p:grpSpPr>
        <p:pic>
          <p:nvPicPr>
            <p:cNvPr id="4102" name="Picture 26" descr="Дзержинский р-н - герб (вариант 1)">
              <a:extLst>
                <a:ext uri="{FF2B5EF4-FFF2-40B4-BE49-F238E27FC236}">
                  <a16:creationId xmlns:a16="http://schemas.microsoft.com/office/drawing/2014/main" id="{2BCAA173-D95F-4A65-8896-0045B8855D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2400"/>
              <a:ext cx="42703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87C36130-3CBD-46F9-A63D-5D72BC00ABE7}"/>
                </a:ext>
              </a:extLst>
            </p:cNvPr>
            <p:cNvCxnSpPr/>
            <p:nvPr/>
          </p:nvCxnSpPr>
          <p:spPr>
            <a:xfrm>
              <a:off x="152400" y="762000"/>
              <a:ext cx="3429000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B2811A78-ADBE-48E8-B670-AE326ED1F2D4}"/>
                </a:ext>
              </a:extLst>
            </p:cNvPr>
            <p:cNvCxnSpPr/>
            <p:nvPr/>
          </p:nvCxnSpPr>
          <p:spPr>
            <a:xfrm>
              <a:off x="0" y="838200"/>
              <a:ext cx="419100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D953ACE4-6090-499F-A108-22CC36619501}"/>
                </a:ext>
              </a:extLst>
            </p:cNvPr>
            <p:cNvCxnSpPr/>
            <p:nvPr/>
          </p:nvCxnSpPr>
          <p:spPr>
            <a:xfrm rot="5400000">
              <a:off x="-227012" y="609600"/>
              <a:ext cx="1217612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782B6E47-0EFA-44FF-BD6A-255D350B64B4}"/>
                </a:ext>
              </a:extLst>
            </p:cNvPr>
            <p:cNvCxnSpPr/>
            <p:nvPr/>
          </p:nvCxnSpPr>
          <p:spPr>
            <a:xfrm rot="5400000">
              <a:off x="39688" y="647700"/>
              <a:ext cx="836612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99" name="TextBox 14">
            <a:extLst>
              <a:ext uri="{FF2B5EF4-FFF2-40B4-BE49-F238E27FC236}">
                <a16:creationId xmlns:a16="http://schemas.microsoft.com/office/drawing/2014/main" id="{52482C2F-5F8E-4D31-B2AF-1A7A5644E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585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2020год объявлен в России Годом Памяти и Славы!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Юнармейский отряд «Защитники Отечества» активно принимал в нем участие…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079751"/>
            <a:ext cx="3810000" cy="25419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625" y="3090749"/>
            <a:ext cx="3806225" cy="2539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2227164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 гражданско-патриотическом форум</a:t>
            </a:r>
          </a:p>
          <a:p>
            <a:pPr algn="ctr"/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"Я помню! Я горжусь!"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Группа 13">
            <a:extLst>
              <a:ext uri="{FF2B5EF4-FFF2-40B4-BE49-F238E27FC236}">
                <a16:creationId xmlns:a16="http://schemas.microsoft.com/office/drawing/2014/main" id="{34B0C3CD-E535-4D22-9A8F-B8660111AC8C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4191000" cy="1217612"/>
            <a:chOff x="0" y="1588"/>
            <a:chExt cx="4191000" cy="1217612"/>
          </a:xfrm>
        </p:grpSpPr>
        <p:pic>
          <p:nvPicPr>
            <p:cNvPr id="5132" name="Picture 26" descr="Дзержинский р-н - герб (вариант 1)">
              <a:extLst>
                <a:ext uri="{FF2B5EF4-FFF2-40B4-BE49-F238E27FC236}">
                  <a16:creationId xmlns:a16="http://schemas.microsoft.com/office/drawing/2014/main" id="{953EA349-FCAD-428E-B217-70521EA053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2400"/>
              <a:ext cx="42703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7A6E378-CE52-4D34-80BB-0B0B1B4C4B9E}"/>
                </a:ext>
              </a:extLst>
            </p:cNvPr>
            <p:cNvCxnSpPr/>
            <p:nvPr/>
          </p:nvCxnSpPr>
          <p:spPr>
            <a:xfrm>
              <a:off x="152400" y="762000"/>
              <a:ext cx="3429000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417ABCC3-9E29-464F-A45F-C19A96204B8C}"/>
                </a:ext>
              </a:extLst>
            </p:cNvPr>
            <p:cNvCxnSpPr/>
            <p:nvPr/>
          </p:nvCxnSpPr>
          <p:spPr>
            <a:xfrm>
              <a:off x="0" y="838200"/>
              <a:ext cx="419100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4A5E9AF0-92C7-4BF2-AD73-B850C1421672}"/>
                </a:ext>
              </a:extLst>
            </p:cNvPr>
            <p:cNvCxnSpPr/>
            <p:nvPr/>
          </p:nvCxnSpPr>
          <p:spPr>
            <a:xfrm rot="5400000">
              <a:off x="-227012" y="609600"/>
              <a:ext cx="1217612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3DE65DF3-D242-430D-BD93-9FDE58F9A67E}"/>
                </a:ext>
              </a:extLst>
            </p:cNvPr>
            <p:cNvCxnSpPr/>
            <p:nvPr/>
          </p:nvCxnSpPr>
          <p:spPr>
            <a:xfrm rot="5400000">
              <a:off x="39688" y="647700"/>
              <a:ext cx="836612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3" name="TextBox 13">
            <a:extLst>
              <a:ext uri="{FF2B5EF4-FFF2-40B4-BE49-F238E27FC236}">
                <a16:creationId xmlns:a16="http://schemas.microsoft.com/office/drawing/2014/main" id="{FF4BB1F3-C4B9-4F90-95AF-C410809D7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58738"/>
            <a:ext cx="6611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Юнармейцев проводятся занятия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29A09F-88DD-4CAE-833B-7D2BEA746177}"/>
              </a:ext>
            </a:extLst>
          </p:cNvPr>
          <p:cNvSpPr txBox="1"/>
          <p:nvPr/>
        </p:nvSpPr>
        <p:spPr>
          <a:xfrm>
            <a:off x="763589" y="938381"/>
            <a:ext cx="3272179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Строевая подготовка</a:t>
            </a:r>
          </a:p>
        </p:txBody>
      </p:sp>
      <p:sp>
        <p:nvSpPr>
          <p:cNvPr id="5125" name="Прямоугольник 3">
            <a:extLst>
              <a:ext uri="{FF2B5EF4-FFF2-40B4-BE49-F238E27FC236}">
                <a16:creationId xmlns:a16="http://schemas.microsoft.com/office/drawing/2014/main" id="{594BED8A-2427-46E3-9B8F-BA337BBE4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0100" y="98425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Начальная военная подготовка</a:t>
            </a:r>
          </a:p>
        </p:txBody>
      </p:sp>
      <p:sp>
        <p:nvSpPr>
          <p:cNvPr id="5126" name="Прямоугольник 4">
            <a:extLst>
              <a:ext uri="{FF2B5EF4-FFF2-40B4-BE49-F238E27FC236}">
                <a16:creationId xmlns:a16="http://schemas.microsoft.com/office/drawing/2014/main" id="{CB228A16-3CE0-4E09-975C-7FF3F666D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3635375"/>
            <a:ext cx="2992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с кинологами</a:t>
            </a:r>
            <a:endParaRPr lang="ru-RU" altLang="ru-RU" sz="1800" b="1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5127" name="Прямоугольник 6">
            <a:extLst>
              <a:ext uri="{FF2B5EF4-FFF2-40B4-BE49-F238E27FC236}">
                <a16:creationId xmlns:a16="http://schemas.microsoft.com/office/drawing/2014/main" id="{8200C289-C695-4B34-8F42-CBE2FE7BB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363061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Огнестрельная подготовка</a:t>
            </a:r>
            <a:endParaRPr lang="ru-RU" altLang="ru-RU" sz="1800" b="1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pic>
        <p:nvPicPr>
          <p:cNvPr id="5129" name="Рисунок 3">
            <a:extLst>
              <a:ext uri="{FF2B5EF4-FFF2-40B4-BE49-F238E27FC236}">
                <a16:creationId xmlns:a16="http://schemas.microsoft.com/office/drawing/2014/main" id="{5C4FE0E4-E806-4D98-B861-FC92ED4639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2263" y="1520825"/>
            <a:ext cx="3081337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Рисунок 4">
            <a:extLst>
              <a:ext uri="{FF2B5EF4-FFF2-40B4-BE49-F238E27FC236}">
                <a16:creationId xmlns:a16="http://schemas.microsoft.com/office/drawing/2014/main" id="{AA8AFCCF-E92A-4A07-A835-0A9C58B6CC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250" y="4170363"/>
            <a:ext cx="2687638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Рисунок 10">
            <a:extLst>
              <a:ext uri="{FF2B5EF4-FFF2-40B4-BE49-F238E27FC236}">
                <a16:creationId xmlns:a16="http://schemas.microsoft.com/office/drawing/2014/main" id="{91D0F4F4-5E5D-4DF0-A2D2-C8B0BD83D6B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7375" y="4071938"/>
            <a:ext cx="2551113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535" y="1426943"/>
            <a:ext cx="2931278" cy="21984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Группа 13">
            <a:extLst>
              <a:ext uri="{FF2B5EF4-FFF2-40B4-BE49-F238E27FC236}">
                <a16:creationId xmlns:a16="http://schemas.microsoft.com/office/drawing/2014/main" id="{3C62E2D9-FE2D-4863-A43C-47BEDC75830C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4191000" cy="1217612"/>
            <a:chOff x="0" y="1588"/>
            <a:chExt cx="4191000" cy="1217612"/>
          </a:xfrm>
        </p:grpSpPr>
        <p:pic>
          <p:nvPicPr>
            <p:cNvPr id="6160" name="Picture 26" descr="Дзержинский р-н - герб (вариант 1)">
              <a:extLst>
                <a:ext uri="{FF2B5EF4-FFF2-40B4-BE49-F238E27FC236}">
                  <a16:creationId xmlns:a16="http://schemas.microsoft.com/office/drawing/2014/main" id="{20CE4282-36E5-48B7-907F-12CE4A53E2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2400"/>
              <a:ext cx="42703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2F892078-0999-48A5-9B1A-7255662850DF}"/>
                </a:ext>
              </a:extLst>
            </p:cNvPr>
            <p:cNvCxnSpPr/>
            <p:nvPr/>
          </p:nvCxnSpPr>
          <p:spPr>
            <a:xfrm>
              <a:off x="152400" y="762000"/>
              <a:ext cx="3429000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E191FD7B-989C-4CA6-B51D-FCD54E8B7528}"/>
                </a:ext>
              </a:extLst>
            </p:cNvPr>
            <p:cNvCxnSpPr/>
            <p:nvPr/>
          </p:nvCxnSpPr>
          <p:spPr>
            <a:xfrm>
              <a:off x="0" y="838200"/>
              <a:ext cx="419100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F51F4C3D-0033-4A82-9BB9-8596F91BF4D3}"/>
                </a:ext>
              </a:extLst>
            </p:cNvPr>
            <p:cNvCxnSpPr/>
            <p:nvPr/>
          </p:nvCxnSpPr>
          <p:spPr>
            <a:xfrm rot="5400000">
              <a:off x="-227012" y="609600"/>
              <a:ext cx="1217612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8DBCAF7A-037E-4F07-8A48-2A3EF30DD031}"/>
                </a:ext>
              </a:extLst>
            </p:cNvPr>
            <p:cNvCxnSpPr/>
            <p:nvPr/>
          </p:nvCxnSpPr>
          <p:spPr>
            <a:xfrm rot="5400000">
              <a:off x="39688" y="647700"/>
              <a:ext cx="836612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88830427-8C97-4C0E-A57F-2C706BCAB721}"/>
              </a:ext>
            </a:extLst>
          </p:cNvPr>
          <p:cNvGraphicFramePr/>
          <p:nvPr/>
        </p:nvGraphicFramePr>
        <p:xfrm>
          <a:off x="190500" y="6086474"/>
          <a:ext cx="8782050" cy="77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8" name="TextBox 27">
            <a:extLst>
              <a:ext uri="{FF2B5EF4-FFF2-40B4-BE49-F238E27FC236}">
                <a16:creationId xmlns:a16="http://schemas.microsoft.com/office/drawing/2014/main" id="{03120FFB-0EBB-4D71-B1BE-59D0CBFDA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79700"/>
            <a:ext cx="196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9" name="Прямоугольник 4">
            <a:extLst>
              <a:ext uri="{FF2B5EF4-FFF2-40B4-BE49-F238E27FC236}">
                <a16:creationId xmlns:a16="http://schemas.microsoft.com/office/drawing/2014/main" id="{31C87084-1F19-4F6D-8AA5-86E69C2C6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950" y="100013"/>
            <a:ext cx="6992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мероприятий, направленных на патриотическое и духовно-нравственное воспитание</a:t>
            </a:r>
            <a:endParaRPr lang="ru-RU" altLang="ru-RU" sz="18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6150" name="Прямоугольник 6">
            <a:extLst>
              <a:ext uri="{FF2B5EF4-FFF2-40B4-BE49-F238E27FC236}">
                <a16:creationId xmlns:a16="http://schemas.microsoft.com/office/drawing/2014/main" id="{9C6C71E8-0CF7-4324-B79A-940A83C42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013200"/>
            <a:ext cx="3168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Изучение истории своего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края</a:t>
            </a:r>
          </a:p>
        </p:txBody>
      </p:sp>
      <p:pic>
        <p:nvPicPr>
          <p:cNvPr id="6152" name="Рисунок 3">
            <a:extLst>
              <a:ext uri="{FF2B5EF4-FFF2-40B4-BE49-F238E27FC236}">
                <a16:creationId xmlns:a16="http://schemas.microsoft.com/office/drawing/2014/main" id="{E6A75113-6CEC-43D1-9D60-DAAA6C5F3F8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38" y="4610100"/>
            <a:ext cx="25177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Box 10">
            <a:extLst>
              <a:ext uri="{FF2B5EF4-FFF2-40B4-BE49-F238E27FC236}">
                <a16:creationId xmlns:a16="http://schemas.microsoft.com/office/drawing/2014/main" id="{444E4A62-9229-40D4-85B1-391BB8944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3" y="1066800"/>
            <a:ext cx="405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6600"/>
                </a:solidFill>
                <a:latin typeface="Arial" panose="020B0604020202020204" pitchFamily="34" charset="0"/>
              </a:rPr>
              <a:t>«Мы за здоровый образ жизни»</a:t>
            </a:r>
          </a:p>
        </p:txBody>
      </p:sp>
      <p:sp>
        <p:nvSpPr>
          <p:cNvPr id="6155" name="TextBox 23">
            <a:extLst>
              <a:ext uri="{FF2B5EF4-FFF2-40B4-BE49-F238E27FC236}">
                <a16:creationId xmlns:a16="http://schemas.microsoft.com/office/drawing/2014/main" id="{34D3B03E-F093-4911-8697-5BC1C4B64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825" y="1062038"/>
            <a:ext cx="3675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Военно-исторический фестиваль "Красные юнкера"</a:t>
            </a:r>
          </a:p>
        </p:txBody>
      </p:sp>
      <p:sp>
        <p:nvSpPr>
          <p:cNvPr id="6156" name="Прямоугольник 6">
            <a:extLst>
              <a:ext uri="{FF2B5EF4-FFF2-40B4-BE49-F238E27FC236}">
                <a16:creationId xmlns:a16="http://schemas.microsoft.com/office/drawing/2014/main" id="{8FC31C95-D7E9-4D5B-81BF-DD00A30AB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3050" y="4197743"/>
            <a:ext cx="3170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6600"/>
                </a:solidFill>
                <a:latin typeface="Arial" panose="020B0604020202020204" pitchFamily="34" charset="0"/>
              </a:rPr>
              <a:t>День Белых журавлей</a:t>
            </a:r>
          </a:p>
        </p:txBody>
      </p:sp>
      <p:sp>
        <p:nvSpPr>
          <p:cNvPr id="6158" name="Прямоугольник 6">
            <a:extLst>
              <a:ext uri="{FF2B5EF4-FFF2-40B4-BE49-F238E27FC236}">
                <a16:creationId xmlns:a16="http://schemas.microsoft.com/office/drawing/2014/main" id="{33F6C94C-1C74-4995-A43A-22E888A45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64" y="3817989"/>
            <a:ext cx="34877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6600"/>
                </a:solidFill>
                <a:latin typeface="Arial" panose="020B0604020202020204" pitchFamily="34" charset="0"/>
              </a:rPr>
              <a:t>Просмотр военных фильмов </a:t>
            </a:r>
          </a:p>
        </p:txBody>
      </p:sp>
      <p:pic>
        <p:nvPicPr>
          <p:cNvPr id="6159" name="Рисунок 1">
            <a:extLst>
              <a:ext uri="{FF2B5EF4-FFF2-40B4-BE49-F238E27FC236}">
                <a16:creationId xmlns:a16="http://schemas.microsoft.com/office/drawing/2014/main" id="{2732D42A-1BD5-440E-BAC4-98E01634FDC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5538" y="1701800"/>
            <a:ext cx="3249612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638" y="1578268"/>
            <a:ext cx="2973917" cy="22304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8093" y="4440853"/>
            <a:ext cx="3110970" cy="23332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2951" y="4699767"/>
            <a:ext cx="2510436" cy="18828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Группа 13">
            <a:extLst>
              <a:ext uri="{FF2B5EF4-FFF2-40B4-BE49-F238E27FC236}">
                <a16:creationId xmlns:a16="http://schemas.microsoft.com/office/drawing/2014/main" id="{F5C27258-6787-4A9A-B14E-853A9A9FB1B2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4191000" cy="1217612"/>
            <a:chOff x="0" y="1588"/>
            <a:chExt cx="4191000" cy="1217612"/>
          </a:xfrm>
        </p:grpSpPr>
        <p:pic>
          <p:nvPicPr>
            <p:cNvPr id="7182" name="Picture 26" descr="Дзержинский р-н - герб (вариант 1)">
              <a:extLst>
                <a:ext uri="{FF2B5EF4-FFF2-40B4-BE49-F238E27FC236}">
                  <a16:creationId xmlns:a16="http://schemas.microsoft.com/office/drawing/2014/main" id="{395B2D35-7CAF-49A5-9F68-6B60037D4B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2400"/>
              <a:ext cx="42703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AC58C6BC-0351-4A0E-8FFA-0FCDA2F00B1B}"/>
                </a:ext>
              </a:extLst>
            </p:cNvPr>
            <p:cNvCxnSpPr/>
            <p:nvPr/>
          </p:nvCxnSpPr>
          <p:spPr>
            <a:xfrm>
              <a:off x="152400" y="762000"/>
              <a:ext cx="3429000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6629D331-B606-4439-929F-883D8002D184}"/>
                </a:ext>
              </a:extLst>
            </p:cNvPr>
            <p:cNvCxnSpPr/>
            <p:nvPr/>
          </p:nvCxnSpPr>
          <p:spPr>
            <a:xfrm>
              <a:off x="0" y="838200"/>
              <a:ext cx="419100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A593B82A-FD3A-484C-9371-39942E0B7B72}"/>
                </a:ext>
              </a:extLst>
            </p:cNvPr>
            <p:cNvCxnSpPr/>
            <p:nvPr/>
          </p:nvCxnSpPr>
          <p:spPr>
            <a:xfrm rot="5400000">
              <a:off x="-227012" y="609600"/>
              <a:ext cx="1217612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95CBC99D-C86B-4515-9EA8-B86AD05A2A94}"/>
                </a:ext>
              </a:extLst>
            </p:cNvPr>
            <p:cNvCxnSpPr/>
            <p:nvPr/>
          </p:nvCxnSpPr>
          <p:spPr>
            <a:xfrm rot="5400000">
              <a:off x="39688" y="647700"/>
              <a:ext cx="836612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9AB7BB5F-3CBA-4ADC-B3EB-58E18FE7F090}"/>
              </a:ext>
            </a:extLst>
          </p:cNvPr>
          <p:cNvGraphicFramePr/>
          <p:nvPr/>
        </p:nvGraphicFramePr>
        <p:xfrm>
          <a:off x="190500" y="6086474"/>
          <a:ext cx="8782050" cy="77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2" name="TextBox 27">
            <a:extLst>
              <a:ext uri="{FF2B5EF4-FFF2-40B4-BE49-F238E27FC236}">
                <a16:creationId xmlns:a16="http://schemas.microsoft.com/office/drawing/2014/main" id="{2860D885-CD60-4CBF-8EF7-1A291723E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79700"/>
            <a:ext cx="196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3" name="Прямоугольник 4">
            <a:extLst>
              <a:ext uri="{FF2B5EF4-FFF2-40B4-BE49-F238E27FC236}">
                <a16:creationId xmlns:a16="http://schemas.microsoft.com/office/drawing/2014/main" id="{63F440BF-12BC-49CB-ACF7-9D982E5B2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950" y="100013"/>
            <a:ext cx="6992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различных патриотических акциях</a:t>
            </a:r>
            <a:endParaRPr lang="ru-RU" altLang="ru-RU" sz="18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7174" name="Прямоугольник 6">
            <a:extLst>
              <a:ext uri="{FF2B5EF4-FFF2-40B4-BE49-F238E27FC236}">
                <a16:creationId xmlns:a16="http://schemas.microsoft.com/office/drawing/2014/main" id="{D87BC9FB-6375-42B6-88D8-695F4FFB2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4488" y="1016000"/>
            <a:ext cx="2185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6600"/>
                </a:solidFill>
                <a:latin typeface="Arial" panose="020B0604020202020204" pitchFamily="34" charset="0"/>
              </a:rPr>
              <a:t>«Голубь Мира»</a:t>
            </a:r>
          </a:p>
        </p:txBody>
      </p:sp>
      <p:sp>
        <p:nvSpPr>
          <p:cNvPr id="7176" name="TextBox 10">
            <a:extLst>
              <a:ext uri="{FF2B5EF4-FFF2-40B4-BE49-F238E27FC236}">
                <a16:creationId xmlns:a16="http://schemas.microsoft.com/office/drawing/2014/main" id="{083D3E2F-FACF-403E-9D65-891D8CF31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39813"/>
            <a:ext cx="405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«Георгиевская ленточка»</a:t>
            </a:r>
          </a:p>
        </p:txBody>
      </p:sp>
      <p:sp>
        <p:nvSpPr>
          <p:cNvPr id="7177" name="TextBox 23">
            <a:extLst>
              <a:ext uri="{FF2B5EF4-FFF2-40B4-BE49-F238E27FC236}">
                <a16:creationId xmlns:a16="http://schemas.microsoft.com/office/drawing/2014/main" id="{698DF2FA-0837-4C87-9EEB-715CC7DCC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1306" y="3772543"/>
            <a:ext cx="2335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6600"/>
                </a:solidFill>
                <a:latin typeface="Arial" panose="020B0604020202020204" pitchFamily="34" charset="0"/>
              </a:rPr>
              <a:t> «Клумба Победы»</a:t>
            </a:r>
          </a:p>
        </p:txBody>
      </p:sp>
      <p:sp>
        <p:nvSpPr>
          <p:cNvPr id="7181" name="TextBox 25">
            <a:extLst>
              <a:ext uri="{FF2B5EF4-FFF2-40B4-BE49-F238E27FC236}">
                <a16:creationId xmlns:a16="http://schemas.microsoft.com/office/drawing/2014/main" id="{C904DF50-A6B9-44D5-906F-1D80EFBBF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813" y="1189038"/>
            <a:ext cx="2335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«Свеча Памяти»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93" y="1538288"/>
            <a:ext cx="2018697" cy="26915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6813" y="1494249"/>
            <a:ext cx="2031578" cy="27087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306" y="1781381"/>
            <a:ext cx="2632086" cy="20728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8782" y="4198876"/>
            <a:ext cx="1904778" cy="25397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456" y="4688918"/>
            <a:ext cx="2625172" cy="196887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98DF2FA-0837-4C87-9EEB-715CC7DCC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88" y="4274735"/>
            <a:ext cx="2944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6600"/>
                </a:solidFill>
                <a:latin typeface="Arial" panose="020B0604020202020204" pitchFamily="34" charset="0"/>
              </a:rPr>
              <a:t> «Блокадный хлеб»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13">
            <a:extLst>
              <a:ext uri="{FF2B5EF4-FFF2-40B4-BE49-F238E27FC236}">
                <a16:creationId xmlns:a16="http://schemas.microsoft.com/office/drawing/2014/main" id="{9F576E19-A253-4A8C-8EC2-81EEE63C9194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4191000" cy="1217612"/>
            <a:chOff x="0" y="1588"/>
            <a:chExt cx="4191000" cy="1217612"/>
          </a:xfrm>
        </p:grpSpPr>
        <p:pic>
          <p:nvPicPr>
            <p:cNvPr id="8208" name="Picture 26" descr="Дзержинский р-н - герб (вариант 1)">
              <a:extLst>
                <a:ext uri="{FF2B5EF4-FFF2-40B4-BE49-F238E27FC236}">
                  <a16:creationId xmlns:a16="http://schemas.microsoft.com/office/drawing/2014/main" id="{F6712AD2-948D-4B56-952A-6AB4A7A72A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2400"/>
              <a:ext cx="42703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1F6B33C2-0902-4098-83AD-36D29A1EE19D}"/>
                </a:ext>
              </a:extLst>
            </p:cNvPr>
            <p:cNvCxnSpPr/>
            <p:nvPr/>
          </p:nvCxnSpPr>
          <p:spPr>
            <a:xfrm>
              <a:off x="152400" y="762000"/>
              <a:ext cx="3429000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BA25A2B0-B7C5-4295-BBAD-B919E77996CB}"/>
                </a:ext>
              </a:extLst>
            </p:cNvPr>
            <p:cNvCxnSpPr/>
            <p:nvPr/>
          </p:nvCxnSpPr>
          <p:spPr>
            <a:xfrm>
              <a:off x="0" y="838200"/>
              <a:ext cx="419100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6A232619-AD98-4986-8515-2C0F68CD1954}"/>
                </a:ext>
              </a:extLst>
            </p:cNvPr>
            <p:cNvCxnSpPr/>
            <p:nvPr/>
          </p:nvCxnSpPr>
          <p:spPr>
            <a:xfrm rot="5400000">
              <a:off x="-227012" y="609600"/>
              <a:ext cx="1217612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5656A524-A26F-4B17-AB54-36E9B68D0071}"/>
                </a:ext>
              </a:extLst>
            </p:cNvPr>
            <p:cNvCxnSpPr/>
            <p:nvPr/>
          </p:nvCxnSpPr>
          <p:spPr>
            <a:xfrm rot="5400000">
              <a:off x="39688" y="647700"/>
              <a:ext cx="836612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F62D89DF-E33C-4C13-8A6D-06DE45B48C5F}"/>
              </a:ext>
            </a:extLst>
          </p:cNvPr>
          <p:cNvGraphicFramePr/>
          <p:nvPr/>
        </p:nvGraphicFramePr>
        <p:xfrm>
          <a:off x="190500" y="6086474"/>
          <a:ext cx="8782050" cy="77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96" name="TextBox 27">
            <a:extLst>
              <a:ext uri="{FF2B5EF4-FFF2-40B4-BE49-F238E27FC236}">
                <a16:creationId xmlns:a16="http://schemas.microsoft.com/office/drawing/2014/main" id="{2B7CBF16-A548-4CD5-9B70-EF60E20BF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79700"/>
            <a:ext cx="196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Прямоугольник 4">
            <a:extLst>
              <a:ext uri="{FF2B5EF4-FFF2-40B4-BE49-F238E27FC236}">
                <a16:creationId xmlns:a16="http://schemas.microsoft.com/office/drawing/2014/main" id="{E90C169E-EC09-4C6B-8D2C-DE7223A1E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950" y="100013"/>
            <a:ext cx="6992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Военно-патриотические экскурсии</a:t>
            </a:r>
            <a:endParaRPr lang="ru-RU" altLang="ru-RU" sz="18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8198" name="Прямоугольник 6">
            <a:extLst>
              <a:ext uri="{FF2B5EF4-FFF2-40B4-BE49-F238E27FC236}">
                <a16:creationId xmlns:a16="http://schemas.microsoft.com/office/drawing/2014/main" id="{D0448BDB-1297-4CC3-B8DE-565391445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6988" y="3597275"/>
            <a:ext cx="2473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6600"/>
                </a:solidFill>
                <a:latin typeface="Arial" panose="020B0604020202020204" pitchFamily="34" charset="0"/>
              </a:rPr>
              <a:t>Ржевский мемориал Советскому солдату.</a:t>
            </a:r>
          </a:p>
        </p:txBody>
      </p:sp>
      <p:sp>
        <p:nvSpPr>
          <p:cNvPr id="8199" name="TextBox 10">
            <a:extLst>
              <a:ext uri="{FF2B5EF4-FFF2-40B4-BE49-F238E27FC236}">
                <a16:creationId xmlns:a16="http://schemas.microsoft.com/office/drawing/2014/main" id="{F8875B0A-C706-40DB-AB7A-DB36C2C7B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41400"/>
            <a:ext cx="4051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6600"/>
                </a:solidFill>
                <a:latin typeface="Arial" panose="020B0604020202020204" pitchFamily="34" charset="0"/>
              </a:rPr>
              <a:t>Музейный комплекс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6600"/>
                </a:solidFill>
                <a:latin typeface="Arial" panose="020B0604020202020204" pitchFamily="34" charset="0"/>
              </a:rPr>
              <a:t>"Дорога памяти"</a:t>
            </a:r>
          </a:p>
        </p:txBody>
      </p:sp>
      <p:sp>
        <p:nvSpPr>
          <p:cNvPr id="8200" name="TextBox 23">
            <a:extLst>
              <a:ext uri="{FF2B5EF4-FFF2-40B4-BE49-F238E27FC236}">
                <a16:creationId xmlns:a16="http://schemas.microsoft.com/office/drawing/2014/main" id="{1F51FBC0-ACDD-4438-9CBA-858201C88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4287838"/>
            <a:ext cx="233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Музей Победы</a:t>
            </a:r>
          </a:p>
        </p:txBody>
      </p:sp>
      <p:sp>
        <p:nvSpPr>
          <p:cNvPr id="8201" name="TextBox 25">
            <a:extLst>
              <a:ext uri="{FF2B5EF4-FFF2-40B4-BE49-F238E27FC236}">
                <a16:creationId xmlns:a16="http://schemas.microsoft.com/office/drawing/2014/main" id="{60B30DED-80B4-4A35-A619-2F4612CAD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900" y="947738"/>
            <a:ext cx="2335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Кинокомплекс «Военфильм»</a:t>
            </a:r>
          </a:p>
        </p:txBody>
      </p:sp>
      <p:pic>
        <p:nvPicPr>
          <p:cNvPr id="8203" name="Рисунок 4">
            <a:extLst>
              <a:ext uri="{FF2B5EF4-FFF2-40B4-BE49-F238E27FC236}">
                <a16:creationId xmlns:a16="http://schemas.microsoft.com/office/drawing/2014/main" id="{B2891590-4DEF-4E61-B116-BE47AC978B3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1665288"/>
            <a:ext cx="352425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Рисунок 13">
            <a:extLst>
              <a:ext uri="{FF2B5EF4-FFF2-40B4-BE49-F238E27FC236}">
                <a16:creationId xmlns:a16="http://schemas.microsoft.com/office/drawing/2014/main" id="{A6C80D0E-D19D-40D0-965B-592AA53B419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13" y="4625975"/>
            <a:ext cx="264795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Прямоугольник 6">
            <a:extLst>
              <a:ext uri="{FF2B5EF4-FFF2-40B4-BE49-F238E27FC236}">
                <a16:creationId xmlns:a16="http://schemas.microsoft.com/office/drawing/2014/main" id="{FD04F74E-9191-414D-8B2F-CC2442731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669" y="4045208"/>
            <a:ext cx="2473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6600"/>
                </a:solidFill>
                <a:latin typeface="Arial" panose="020B0604020202020204" pitchFamily="34" charset="0"/>
              </a:rPr>
              <a:t>Музей Милиции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19" y="1850549"/>
            <a:ext cx="3252469" cy="2439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544" y="4229874"/>
            <a:ext cx="1829411" cy="24392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8492" y="4441984"/>
            <a:ext cx="2936690" cy="21773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13">
            <a:extLst>
              <a:ext uri="{FF2B5EF4-FFF2-40B4-BE49-F238E27FC236}">
                <a16:creationId xmlns:a16="http://schemas.microsoft.com/office/drawing/2014/main" id="{9D540D25-EE5F-434D-86C4-59DC0BE6B833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4191000" cy="1217612"/>
            <a:chOff x="0" y="1588"/>
            <a:chExt cx="4191000" cy="1217612"/>
          </a:xfrm>
        </p:grpSpPr>
        <p:pic>
          <p:nvPicPr>
            <p:cNvPr id="9234" name="Picture 26" descr="Дзержинский р-н - герб (вариант 1)">
              <a:extLst>
                <a:ext uri="{FF2B5EF4-FFF2-40B4-BE49-F238E27FC236}">
                  <a16:creationId xmlns:a16="http://schemas.microsoft.com/office/drawing/2014/main" id="{D88D1951-4842-47B6-A079-DFDDCA6EEC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2400"/>
              <a:ext cx="42703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D5DEDEAA-DCE3-4516-AE66-BDB7F09BDA0A}"/>
                </a:ext>
              </a:extLst>
            </p:cNvPr>
            <p:cNvCxnSpPr/>
            <p:nvPr/>
          </p:nvCxnSpPr>
          <p:spPr>
            <a:xfrm>
              <a:off x="152400" y="762000"/>
              <a:ext cx="3429000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7449584F-7C07-4F97-B2CA-D3BD0C5E6C22}"/>
                </a:ext>
              </a:extLst>
            </p:cNvPr>
            <p:cNvCxnSpPr/>
            <p:nvPr/>
          </p:nvCxnSpPr>
          <p:spPr>
            <a:xfrm>
              <a:off x="0" y="838200"/>
              <a:ext cx="419100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BF19E21D-0A0D-4345-AF64-522B8B8E8CA3}"/>
                </a:ext>
              </a:extLst>
            </p:cNvPr>
            <p:cNvCxnSpPr/>
            <p:nvPr/>
          </p:nvCxnSpPr>
          <p:spPr>
            <a:xfrm rot="5400000">
              <a:off x="-227012" y="609600"/>
              <a:ext cx="1217612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4575596C-FB2F-4076-936C-AB4DD6AD0580}"/>
                </a:ext>
              </a:extLst>
            </p:cNvPr>
            <p:cNvCxnSpPr/>
            <p:nvPr/>
          </p:nvCxnSpPr>
          <p:spPr>
            <a:xfrm rot="5400000">
              <a:off x="39688" y="647700"/>
              <a:ext cx="836612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9F4D78EE-0CD3-4596-B042-B9F199457BA7}"/>
              </a:ext>
            </a:extLst>
          </p:cNvPr>
          <p:cNvGraphicFramePr/>
          <p:nvPr/>
        </p:nvGraphicFramePr>
        <p:xfrm>
          <a:off x="190500" y="6086474"/>
          <a:ext cx="8782050" cy="77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220" name="TextBox 27">
            <a:extLst>
              <a:ext uri="{FF2B5EF4-FFF2-40B4-BE49-F238E27FC236}">
                <a16:creationId xmlns:a16="http://schemas.microsoft.com/office/drawing/2014/main" id="{881322DF-F634-4A1D-A429-307DAD182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79700"/>
            <a:ext cx="196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1" name="Прямоугольник 4">
            <a:extLst>
              <a:ext uri="{FF2B5EF4-FFF2-40B4-BE49-F238E27FC236}">
                <a16:creationId xmlns:a16="http://schemas.microsoft.com/office/drawing/2014/main" id="{527BAACE-BDB6-4837-A4F9-99C91D58B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112713"/>
            <a:ext cx="6991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Волонтерская деятельность отряда</a:t>
            </a:r>
            <a:endParaRPr lang="ru-RU" altLang="ru-RU" sz="18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9222" name="Прямоугольник 6">
            <a:extLst>
              <a:ext uri="{FF2B5EF4-FFF2-40B4-BE49-F238E27FC236}">
                <a16:creationId xmlns:a16="http://schemas.microsoft.com/office/drawing/2014/main" id="{F6CCBA18-2D10-4382-BDA1-8404A707D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3786188"/>
            <a:ext cx="2471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Помощь инвалиду колясочнику</a:t>
            </a:r>
          </a:p>
        </p:txBody>
      </p:sp>
      <p:sp>
        <p:nvSpPr>
          <p:cNvPr id="9223" name="TextBox 10">
            <a:extLst>
              <a:ext uri="{FF2B5EF4-FFF2-40B4-BE49-F238E27FC236}">
                <a16:creationId xmlns:a16="http://schemas.microsoft.com/office/drawing/2014/main" id="{CB56391B-C07D-4DDC-9F58-4152439B3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12838"/>
            <a:ext cx="405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Уборка снега ветеранам</a:t>
            </a:r>
          </a:p>
        </p:txBody>
      </p:sp>
      <p:sp>
        <p:nvSpPr>
          <p:cNvPr id="9224" name="TextBox 23">
            <a:extLst>
              <a:ext uri="{FF2B5EF4-FFF2-40B4-BE49-F238E27FC236}">
                <a16:creationId xmlns:a16="http://schemas.microsoft.com/office/drawing/2014/main" id="{29743A12-E3F5-45DD-8DC8-FED8B4CB1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1216025"/>
            <a:ext cx="3103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Покраска детских площадок</a:t>
            </a:r>
          </a:p>
        </p:txBody>
      </p:sp>
      <p:sp>
        <p:nvSpPr>
          <p:cNvPr id="9225" name="TextBox 25">
            <a:extLst>
              <a:ext uri="{FF2B5EF4-FFF2-40B4-BE49-F238E27FC236}">
                <a16:creationId xmlns:a16="http://schemas.microsoft.com/office/drawing/2014/main" id="{243859E1-9846-4FB5-A2AD-8FB508572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263" y="3725863"/>
            <a:ext cx="4187826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Уборка захоронений участников Великой Отечественной Войны</a:t>
            </a:r>
          </a:p>
        </p:txBody>
      </p:sp>
      <p:sp>
        <p:nvSpPr>
          <p:cNvPr id="9226" name="Прямоугольник 6">
            <a:extLst>
              <a:ext uri="{FF2B5EF4-FFF2-40B4-BE49-F238E27FC236}">
                <a16:creationId xmlns:a16="http://schemas.microsoft.com/office/drawing/2014/main" id="{9B6E1241-CB1A-4CD3-9950-51D1AA52C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706438"/>
            <a:ext cx="2682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Новогодние подарки детям в больнице</a:t>
            </a:r>
          </a:p>
        </p:txBody>
      </p:sp>
      <p:pic>
        <p:nvPicPr>
          <p:cNvPr id="9227" name="Рисунок 1">
            <a:extLst>
              <a:ext uri="{FF2B5EF4-FFF2-40B4-BE49-F238E27FC236}">
                <a16:creationId xmlns:a16="http://schemas.microsoft.com/office/drawing/2014/main" id="{38DC38B1-25D2-4063-849F-EE7F4F2AB16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" y="1598613"/>
            <a:ext cx="2425700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Рисунок 6">
            <a:extLst>
              <a:ext uri="{FF2B5EF4-FFF2-40B4-BE49-F238E27FC236}">
                <a16:creationId xmlns:a16="http://schemas.microsoft.com/office/drawing/2014/main" id="{4B7F4152-5BFF-4672-B3C8-C77405F7D83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1825" y="1828800"/>
            <a:ext cx="28670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Рисунок 15">
            <a:extLst>
              <a:ext uri="{FF2B5EF4-FFF2-40B4-BE49-F238E27FC236}">
                <a16:creationId xmlns:a16="http://schemas.microsoft.com/office/drawing/2014/main" id="{67817F6C-FEEE-423D-8C21-9B6EA1F00CE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0388" y="4541838"/>
            <a:ext cx="2001837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3" name="Прямоугольник 6">
            <a:extLst>
              <a:ext uri="{FF2B5EF4-FFF2-40B4-BE49-F238E27FC236}">
                <a16:creationId xmlns:a16="http://schemas.microsoft.com/office/drawing/2014/main" id="{A856DAB9-D9F2-427F-9F8B-FC21F78B2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9200" y="4062413"/>
            <a:ext cx="2473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Посылка солдатам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858" y="1808700"/>
            <a:ext cx="2613367" cy="19600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35" y="4357763"/>
            <a:ext cx="1864405" cy="24858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2542" y="4525689"/>
            <a:ext cx="2746640" cy="18325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Группа 13">
            <a:extLst>
              <a:ext uri="{FF2B5EF4-FFF2-40B4-BE49-F238E27FC236}">
                <a16:creationId xmlns:a16="http://schemas.microsoft.com/office/drawing/2014/main" id="{39402445-3D79-4A3E-9EBA-C816775900DB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4191000" cy="1217612"/>
            <a:chOff x="0" y="1588"/>
            <a:chExt cx="4191000" cy="1217612"/>
          </a:xfrm>
        </p:grpSpPr>
        <p:pic>
          <p:nvPicPr>
            <p:cNvPr id="10253" name="Picture 26" descr="Дзержинский р-н - герб (вариант 1)">
              <a:extLst>
                <a:ext uri="{FF2B5EF4-FFF2-40B4-BE49-F238E27FC236}">
                  <a16:creationId xmlns:a16="http://schemas.microsoft.com/office/drawing/2014/main" id="{569310D9-10EF-48A3-8695-82A0849F11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2400"/>
              <a:ext cx="42703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2761BA3-ECAB-4E11-96CB-866E57046953}"/>
                </a:ext>
              </a:extLst>
            </p:cNvPr>
            <p:cNvCxnSpPr/>
            <p:nvPr/>
          </p:nvCxnSpPr>
          <p:spPr>
            <a:xfrm>
              <a:off x="152400" y="762000"/>
              <a:ext cx="3429000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2B791AD4-FF66-4B48-B4F3-306230083772}"/>
                </a:ext>
              </a:extLst>
            </p:cNvPr>
            <p:cNvCxnSpPr/>
            <p:nvPr/>
          </p:nvCxnSpPr>
          <p:spPr>
            <a:xfrm>
              <a:off x="0" y="838200"/>
              <a:ext cx="419100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23EA0361-4F0C-4157-A749-9A629350AF26}"/>
                </a:ext>
              </a:extLst>
            </p:cNvPr>
            <p:cNvCxnSpPr/>
            <p:nvPr/>
          </p:nvCxnSpPr>
          <p:spPr>
            <a:xfrm rot="5400000">
              <a:off x="-227012" y="609600"/>
              <a:ext cx="1217612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C6B562A6-BB21-47AF-909B-E9435E7650C4}"/>
                </a:ext>
              </a:extLst>
            </p:cNvPr>
            <p:cNvCxnSpPr/>
            <p:nvPr/>
          </p:nvCxnSpPr>
          <p:spPr>
            <a:xfrm rot="5400000">
              <a:off x="39688" y="647700"/>
              <a:ext cx="836612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81C584A0-B4C4-4604-8571-DD0C6881566B}"/>
              </a:ext>
            </a:extLst>
          </p:cNvPr>
          <p:cNvGraphicFramePr/>
          <p:nvPr/>
        </p:nvGraphicFramePr>
        <p:xfrm>
          <a:off x="190500" y="6086474"/>
          <a:ext cx="8782050" cy="77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4" name="TextBox 27">
            <a:extLst>
              <a:ext uri="{FF2B5EF4-FFF2-40B4-BE49-F238E27FC236}">
                <a16:creationId xmlns:a16="http://schemas.microsoft.com/office/drawing/2014/main" id="{2AAB78F2-CF15-4766-9E90-C1E49DE69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79700"/>
            <a:ext cx="196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Прямоугольник 4">
            <a:extLst>
              <a:ext uri="{FF2B5EF4-FFF2-40B4-BE49-F238E27FC236}">
                <a16:creationId xmlns:a16="http://schemas.microsoft.com/office/drawing/2014/main" id="{05FF8126-193A-4ABF-B1BE-5916DAC69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112713"/>
            <a:ext cx="6991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и достижения в соревнованиях и конкурсах</a:t>
            </a:r>
            <a:endParaRPr lang="ru-RU" altLang="ru-RU" sz="18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0246" name="TextBox 23">
            <a:extLst>
              <a:ext uri="{FF2B5EF4-FFF2-40B4-BE49-F238E27FC236}">
                <a16:creationId xmlns:a16="http://schemas.microsoft.com/office/drawing/2014/main" id="{EEFAA55B-7140-4323-BFBB-248348B1F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1216025"/>
            <a:ext cx="310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47" name="TextBox 25">
            <a:extLst>
              <a:ext uri="{FF2B5EF4-FFF2-40B4-BE49-F238E27FC236}">
                <a16:creationId xmlns:a16="http://schemas.microsoft.com/office/drawing/2014/main" id="{AF556CF9-A54B-4758-BBC0-234788681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263" y="3725863"/>
            <a:ext cx="418782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76337"/>
            <a:ext cx="2777331" cy="20829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011" y="1018074"/>
            <a:ext cx="1787359" cy="23831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558" y="1018074"/>
            <a:ext cx="3083234" cy="2312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628" y="3598863"/>
            <a:ext cx="3863703" cy="23604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97" y="3530076"/>
            <a:ext cx="3447860" cy="25563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Группа 13">
            <a:extLst>
              <a:ext uri="{FF2B5EF4-FFF2-40B4-BE49-F238E27FC236}">
                <a16:creationId xmlns:a16="http://schemas.microsoft.com/office/drawing/2014/main" id="{5F523E56-7FB7-4903-8B95-F0FDCCFD4BC3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4191000" cy="1217612"/>
            <a:chOff x="0" y="1588"/>
            <a:chExt cx="4191000" cy="1217612"/>
          </a:xfrm>
        </p:grpSpPr>
        <p:pic>
          <p:nvPicPr>
            <p:cNvPr id="11278" name="Picture 26" descr="Дзержинский р-н - герб (вариант 1)">
              <a:extLst>
                <a:ext uri="{FF2B5EF4-FFF2-40B4-BE49-F238E27FC236}">
                  <a16:creationId xmlns:a16="http://schemas.microsoft.com/office/drawing/2014/main" id="{51775AF7-777C-414B-A7CA-A2272B9020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2400"/>
              <a:ext cx="42703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53C49E94-5D67-423C-A33A-C5A195DED971}"/>
                </a:ext>
              </a:extLst>
            </p:cNvPr>
            <p:cNvCxnSpPr/>
            <p:nvPr/>
          </p:nvCxnSpPr>
          <p:spPr>
            <a:xfrm>
              <a:off x="152400" y="762000"/>
              <a:ext cx="3429000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B9733532-844E-4DEC-9A29-7AD3D4EE794C}"/>
                </a:ext>
              </a:extLst>
            </p:cNvPr>
            <p:cNvCxnSpPr/>
            <p:nvPr/>
          </p:nvCxnSpPr>
          <p:spPr>
            <a:xfrm>
              <a:off x="0" y="838200"/>
              <a:ext cx="419100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87A8CB77-AB9A-4696-89F9-AEAFFADDE0B1}"/>
                </a:ext>
              </a:extLst>
            </p:cNvPr>
            <p:cNvCxnSpPr/>
            <p:nvPr/>
          </p:nvCxnSpPr>
          <p:spPr>
            <a:xfrm rot="5400000">
              <a:off x="-227012" y="609600"/>
              <a:ext cx="1217612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320B7978-BFDE-4DE3-8050-00C6530A12E2}"/>
                </a:ext>
              </a:extLst>
            </p:cNvPr>
            <p:cNvCxnSpPr/>
            <p:nvPr/>
          </p:nvCxnSpPr>
          <p:spPr>
            <a:xfrm rot="5400000">
              <a:off x="39688" y="647700"/>
              <a:ext cx="836612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4990D54B-CF62-47CB-A445-FAA1EBF78E1B}"/>
              </a:ext>
            </a:extLst>
          </p:cNvPr>
          <p:cNvGraphicFramePr/>
          <p:nvPr/>
        </p:nvGraphicFramePr>
        <p:xfrm>
          <a:off x="190500" y="6086474"/>
          <a:ext cx="8782050" cy="77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268" name="TextBox 27">
            <a:extLst>
              <a:ext uri="{FF2B5EF4-FFF2-40B4-BE49-F238E27FC236}">
                <a16:creationId xmlns:a16="http://schemas.microsoft.com/office/drawing/2014/main" id="{BEDEEB86-1AB3-4B27-8805-DF32F03D1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79700"/>
            <a:ext cx="196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Прямоугольник 4">
            <a:extLst>
              <a:ext uri="{FF2B5EF4-FFF2-40B4-BE49-F238E27FC236}">
                <a16:creationId xmlns:a16="http://schemas.microsoft.com/office/drawing/2014/main" id="{B40A60BC-14F3-4032-99D0-A76F21581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112713"/>
            <a:ext cx="6991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и достижения в соревнованиях и конкурсах</a:t>
            </a:r>
            <a:endParaRPr lang="ru-RU" altLang="ru-RU" sz="18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1270" name="TextBox 23">
            <a:extLst>
              <a:ext uri="{FF2B5EF4-FFF2-40B4-BE49-F238E27FC236}">
                <a16:creationId xmlns:a16="http://schemas.microsoft.com/office/drawing/2014/main" id="{51CAEA6C-E599-430D-8B53-340EB066A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1216025"/>
            <a:ext cx="310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271" name="TextBox 25">
            <a:extLst>
              <a:ext uri="{FF2B5EF4-FFF2-40B4-BE49-F238E27FC236}">
                <a16:creationId xmlns:a16="http://schemas.microsoft.com/office/drawing/2014/main" id="{A270690F-34AB-4BD4-98E4-34E72C87F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263" y="3725863"/>
            <a:ext cx="418782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71" y="1216025"/>
            <a:ext cx="2355850" cy="2355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5384" y="1027112"/>
            <a:ext cx="2050257" cy="27336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8755" y="1076863"/>
            <a:ext cx="1977701" cy="26369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163" y="3899136"/>
            <a:ext cx="1928458" cy="25712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468" y="3899136"/>
            <a:ext cx="1126574" cy="26056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5320" y="3852960"/>
            <a:ext cx="2133951" cy="29062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5211</TotalTime>
  <Words>280</Words>
  <Application>Microsoft Office PowerPoint</Application>
  <PresentationFormat>Экран (4:3)</PresentationFormat>
  <Paragraphs>74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работников образования Дзержинского района август 2010 г.</dc:title>
  <dc:creator>Admin</dc:creator>
  <cp:lastModifiedBy>Феофан Феофанов</cp:lastModifiedBy>
  <cp:revision>462</cp:revision>
  <cp:lastPrinted>2014-01-26T15:23:17Z</cp:lastPrinted>
  <dcterms:created xsi:type="dcterms:W3CDTF">2010-08-25T13:28:59Z</dcterms:created>
  <dcterms:modified xsi:type="dcterms:W3CDTF">2021-02-01T08:28:21Z</dcterms:modified>
</cp:coreProperties>
</file>