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6888163" cy="100203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5CEFF"/>
    <a:srgbClr val="85DFFF"/>
    <a:srgbClr val="97D5FF"/>
    <a:srgbClr val="94D3FE"/>
    <a:srgbClr val="72C5FE"/>
    <a:srgbClr val="5F5F5F"/>
    <a:srgbClr val="AFCCFF"/>
    <a:srgbClr val="A8C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109" d="100"/>
          <a:sy n="109" d="100"/>
        </p:scale>
        <p:origin x="18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B453BE18-A1AA-400D-954F-B8285964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8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7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33475" y="438150"/>
            <a:ext cx="7553325" cy="5810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0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998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99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863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576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vk.com/wall-145723624_17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wall-174256189_7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B5043F-008D-47A1-B659-5ABE6C53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500" y="-571500"/>
            <a:ext cx="8001000" cy="914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DEDD4E-04C1-4D45-9C40-40D64F6A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88640"/>
            <a:ext cx="194421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81EED8-0DD5-4139-B757-D3132B4F0630}"/>
              </a:ext>
            </a:extLst>
          </p:cNvPr>
          <p:cNvSpPr txBox="1"/>
          <p:nvPr/>
        </p:nvSpPr>
        <p:spPr>
          <a:xfrm>
            <a:off x="1187624" y="1773612"/>
            <a:ext cx="70420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</a:t>
            </a:r>
          </a:p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ДЕЯТЕЛЬНОСТИ Ю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НАРМЕЙСКОГО ОТРЯДА 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«ЮНЫЙ ПАТРИОТ» МКОУ "СОШ N2" г. СОСЕНСКИЙ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2020 ГОД.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B6FC0-11D9-45A3-B69E-08FBAEBBB656}"/>
              </a:ext>
            </a:extLst>
          </p:cNvPr>
          <p:cNvSpPr txBox="1"/>
          <p:nvPr/>
        </p:nvSpPr>
        <p:spPr>
          <a:xfrm>
            <a:off x="4283968" y="7148271"/>
            <a:ext cx="4932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Руководитель отряда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«ЮНЫЙ ПАТРИОТ»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учитель ОБЖ Снежко А. А. </a:t>
            </a:r>
            <a:endParaRPr lang="ru-RU" sz="2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006534-E756-4A2B-8E46-64FE99619A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274379"/>
            <a:ext cx="6737204" cy="38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0EDF9-1B6D-491F-8F3F-5996176993C9}"/>
              </a:ext>
            </a:extLst>
          </p:cNvPr>
          <p:cNvSpPr txBox="1"/>
          <p:nvPr/>
        </p:nvSpPr>
        <p:spPr>
          <a:xfrm>
            <a:off x="251520" y="178232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27 апр. 2020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МКОУ СОШ 2 г. Сосенский, Юнармейский отряд "ЮНЫЙ ПАТРИОТ« Рисунок на военную тематику (Шаталова Ксения).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CBC963-1001-4B4D-AA5E-7D156848D7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400973"/>
            <a:ext cx="414770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4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C66AF-FD57-4BDA-9E59-337444CFDDAD}"/>
              </a:ext>
            </a:extLst>
          </p:cNvPr>
          <p:cNvSpPr txBox="1"/>
          <p:nvPr/>
        </p:nvSpPr>
        <p:spPr>
          <a:xfrm>
            <a:off x="899592" y="188641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ЮНАРМЕЙЦЫ 11 сентября Сдали нормативы ГТО.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7BF26-7F2B-4228-A8B8-E7D5195E7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28800"/>
            <a:ext cx="7882440" cy="4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BA591-1352-46BA-94D9-489D604CC907}"/>
              </a:ext>
            </a:extLst>
          </p:cNvPr>
          <p:cNvSpPr txBox="1"/>
          <p:nvPr/>
        </p:nvSpPr>
        <p:spPr>
          <a:xfrm>
            <a:off x="519078" y="116632"/>
            <a:ext cx="7648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25.09.20 в нашем городе на территории Солдатского пруда прошёл экологический квест "Чистые игры в моногороде Сосенский», в котором приняли участие наши ЮНАРМЕЙЦЫ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12196B-2916-4E79-89D7-37787CEA9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86292"/>
            <a:ext cx="76866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8A4F3-0382-4627-838A-2234F64A1292}"/>
              </a:ext>
            </a:extLst>
          </p:cNvPr>
          <p:cNvSpPr txBox="1"/>
          <p:nvPr/>
        </p:nvSpPr>
        <p:spPr>
          <a:xfrm>
            <a:off x="251520" y="0"/>
            <a:ext cx="8123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29 окт. 2020г.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рамках профориентационной работы состоялась встреча учащихся и ЮНАРМЕЙЦЕВ 11 классов с представителями правоохранительных органов. Учащимся была предоставлена исчерпывающая информация о возможности поступления в высшие учебные заведения МВД России.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CF067-8FB0-4D68-99FA-1FA8E456C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549179"/>
            <a:ext cx="7506586" cy="40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8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C1DD0-7710-4E7A-BDA0-0B1517FDC9CF}"/>
              </a:ext>
            </a:extLst>
          </p:cNvPr>
          <p:cNvSpPr txBox="1"/>
          <p:nvPr/>
        </p:nvSpPr>
        <p:spPr>
          <a:xfrm>
            <a:off x="481921" y="0"/>
            <a:ext cx="7834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3 декабря 2020 года юнармейцы нашей школы и учащиеся 10-11 классов приняли участие в международной акции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«ТЕСТ ПО ИСТОРИИ ВЕЛИКОЙ ОТЕЧЕСТВЕННОЙ ВОЙНЫ».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32E601-6B56-4007-860D-8E19D3F0D3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78" y="1539155"/>
            <a:ext cx="7009204" cy="52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5AB73-400C-4D05-BCCE-F1E9048479D6}"/>
              </a:ext>
            </a:extLst>
          </p:cNvPr>
          <p:cNvSpPr txBox="1"/>
          <p:nvPr/>
        </p:nvSpPr>
        <p:spPr>
          <a:xfrm>
            <a:off x="827584" y="0"/>
            <a:ext cx="7560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15 декабря в нашей школе для юнармейцев отряда «Юный патриот» и учащихся 10а и 11а классов прошёл открытый урок ОБЖ на тему: «Ракетные войска стратегического назначения- оплот вооружения России». Урок провёл руководитель отряда юнармейцев, учитель ОБЖ Снежко А. А. Урок проходил в преддверии праздника День ракетных войск стратегического назначения. В ходе урока учащиеся познакомились с самым современным вооружением находящимся на защите России, боеготовностью войск.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8C3CB7-ECF0-4BE4-A04C-2FC0C318B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828" y="2308324"/>
            <a:ext cx="3456384" cy="44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8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A44631-5375-41B9-99AF-8B7BBD59D0B4}"/>
              </a:ext>
            </a:extLst>
          </p:cNvPr>
          <p:cNvSpPr txBox="1"/>
          <p:nvPr/>
        </p:nvSpPr>
        <p:spPr>
          <a:xfrm>
            <a:off x="536858" y="0"/>
            <a:ext cx="76328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latin typeface="-apple-system"/>
              </a:rPr>
              <a:t>17 дек . 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нармейцы отряда «Юный патриот» МКОУ "СОШ N 2" г. Сосенский приняли участие в социальной акции, организованной для врачей, медсестер и людей, состоящих на лечении в больницах, поздравив их с Новым Годом 2021! Юнармейцы написали письма врачам и медицинскому персоналу с поздравлениями с наступающими праздниками Новый год и Рождество Христово! В своих письмах они поблагодарили врачей и медицинских работников за их самоотверженный труд, преданность своей профессии и внимание к пациентам. И конечно, выразили наилучшие пожелания в наступающем году.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11211C-5A27-42BF-A8AF-EB323C92C6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585323"/>
            <a:ext cx="5715546" cy="41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4CED7-C418-44BF-AA3E-F5B031F63060}"/>
              </a:ext>
            </a:extLst>
          </p:cNvPr>
          <p:cNvSpPr txBox="1"/>
          <p:nvPr/>
        </p:nvSpPr>
        <p:spPr>
          <a:xfrm>
            <a:off x="986335" y="188640"/>
            <a:ext cx="381642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18 декабря в Козельске прошел муниципальный этап областного конкурса "Старшеклассник года 2020". Этот конкурс проводится в целях раскрытия личностного потенциала и повышения социальной и познавательной активности обучающихся старших классов.</a:t>
            </a:r>
            <a:br>
              <a:rPr lang="ru-RU" sz="2200" dirty="0"/>
            </a:br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От нашей школы в конкурсе принимала участие и одержала ПОБЕДУ </a:t>
            </a:r>
          </a:p>
          <a:p>
            <a:r>
              <a:rPr lang="ru-RU" sz="2200" dirty="0">
                <a:solidFill>
                  <a:srgbClr val="000000"/>
                </a:solidFill>
                <a:latin typeface="-apple-system"/>
              </a:rPr>
              <a:t>Командир юнармейского отряда нашей школы 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Щукина Ангелина,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 ученица 11 класса "А".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DAFD2F-6626-4316-9434-470DF15F30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03" y="1020221"/>
            <a:ext cx="4145197" cy="5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7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BF9E65-ACDB-43DC-A034-83942101250A}"/>
              </a:ext>
            </a:extLst>
          </p:cNvPr>
          <p:cNvSpPr txBox="1"/>
          <p:nvPr/>
        </p:nvSpPr>
        <p:spPr>
          <a:xfrm>
            <a:off x="395536" y="-5418"/>
            <a:ext cx="511256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Администрация и юнармейцы отряда "ЮНЫЙ ПАТРИОТ" МКОУ "СОШ 2" г. Сосенский выражают огромную благодарность и признательность коллективу Сосенской поликлиники ГБУЗ КО «ЦМБ №3» за самоотверженный труд, профессионализм в работе в сложное время борьбы с новой коронавирусной инфекцией, за чуткое отношение и внимание к пациентам. Поздравили врачей и весь мед. персонал с наступающими праздниками Новым Годом и Рождеством Христовым и пожелали счастья, здоровья, удачи, любви и заботы близких, а самое главное терпения и душевного равновесия в нелегком труде. Благодарности вручили заведующей поликлиники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-apple-system"/>
              </a:rPr>
              <a:t>Водилиной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 Любови Васильевне.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21AD3-6874-4DB7-A13B-75B1C5ED59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8" y="1988840"/>
            <a:ext cx="3650360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1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74494-8B66-48FB-B51D-5733A0EE2457}"/>
              </a:ext>
            </a:extLst>
          </p:cNvPr>
          <p:cNvSpPr txBox="1"/>
          <p:nvPr/>
        </p:nvSpPr>
        <p:spPr>
          <a:xfrm>
            <a:off x="520961" y="-17929"/>
            <a:ext cx="7632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11 января в рамках профессиональной ориентации будущих выпускников прошла агитационная встреча с курсантами 2 курса высших военных заведений Санкт-Петербурга, Московской области, Краснодарского края. Все курсанты являются выпускниками кадетского класса нашей школы. Портнов Д.,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-apple-system"/>
              </a:rPr>
              <a:t>Соин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 М.,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-apple-system"/>
              </a:rPr>
              <a:t>Голдовский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 В. Рассказали ребятам о правилах поступления и своей учёбе. Также одиннадцатиклассники получили буклеты с информацией для поступающих.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70BFCB-38AF-4A63-8589-CD55D6F1C8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386" y="2185286"/>
            <a:ext cx="6003578" cy="45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C8159-B381-445B-97C1-ACD84FC63310}"/>
              </a:ext>
            </a:extLst>
          </p:cNvPr>
          <p:cNvSpPr txBox="1"/>
          <p:nvPr/>
        </p:nvSpPr>
        <p:spPr>
          <a:xfrm>
            <a:off x="611560" y="0"/>
            <a:ext cx="75564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31.01.2020 г. в рамках профориентационной работы состоялась юнармейцев 10-11 классов с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представителем военной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академии ракетных войск стратегического назначения имени Петра Великого (филиал в г. Серпухов Московской области). Выступил преподаватель кафедры кандидат технических наук Ржаных Антон Викторович и курсанты 5 курса. Учащиеся узнали о направлениях подготовки и условиях обучения, задавали много вопросов. Встреча была очень информативной и интересной.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30CA98-3B6D-407B-8AE2-33B491D2F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2528976"/>
            <a:ext cx="3456384" cy="42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FF6E9-7D5A-4D34-BC75-E715D322CFE5}"/>
              </a:ext>
            </a:extLst>
          </p:cNvPr>
          <p:cNvSpPr txBox="1"/>
          <p:nvPr/>
        </p:nvSpPr>
        <p:spPr>
          <a:xfrm>
            <a:off x="454289" y="195898"/>
            <a:ext cx="8227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Командир юнармейского отряда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«ЮНЫЙ ПАТРИОТ» Ангелина Щукина,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заняла 1 место в муниципальном этапе областного конкурса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"Я - ЛИДЕР"!!!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FAF860-1FBE-422F-B0C8-1C80BEBC5B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46383"/>
            <a:ext cx="7686675" cy="48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F501C-0B88-40A1-BFF0-66A0A2E031EE}"/>
              </a:ext>
            </a:extLst>
          </p:cNvPr>
          <p:cNvSpPr txBox="1"/>
          <p:nvPr/>
        </p:nvSpPr>
        <p:spPr>
          <a:xfrm>
            <a:off x="611560" y="0"/>
            <a:ext cx="77493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Приём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-apple-system"/>
              </a:rPr>
              <a:t>Юнармию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1800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20 февраля учащиеся нашей школы в торжественной обстановке в актовом зале дали клятву Юнармейца</a:t>
            </a:r>
            <a:br>
              <a:rPr lang="ru-RU" sz="1800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Название Юнармейского отряда нашей школы - "Юный патриот".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71959D-0BAA-4BC6-8973-13BDDD752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21294"/>
            <a:ext cx="76866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7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E3974-005F-4E3C-BDC1-8337D46ADC00}"/>
              </a:ext>
            </a:extLst>
          </p:cNvPr>
          <p:cNvSpPr txBox="1"/>
          <p:nvPr/>
        </p:nvSpPr>
        <p:spPr>
          <a:xfrm>
            <a:off x="467545" y="0"/>
            <a:ext cx="7700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21 февраля юнармейцы 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Приняли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участие Митинг ко дню Защитников Отечества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нашей школе возле памятника погибшим в Чечне воинам традиционно прошел митинг, посвященный дню Защитников Отечества.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47274-E347-45E3-89DF-4E9E6A7F0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636" y="1949281"/>
            <a:ext cx="6872328" cy="46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9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C6739-A369-474A-95BF-E2D4B766A67E}"/>
              </a:ext>
            </a:extLst>
          </p:cNvPr>
          <p:cNvSpPr txBox="1"/>
          <p:nvPr/>
        </p:nvSpPr>
        <p:spPr>
          <a:xfrm>
            <a:off x="481289" y="116631"/>
            <a:ext cx="76866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Приём в Юнармейский отряд "Юный патриот"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5 марта в Юнармейский отряд "Юный патриот" вступили ещё одни учащиеся нашей школы. Они в торжественной обстановке в актовом зале дали клятву Юнармейца.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B8196-8AC0-4B41-BF90-12C13A5BC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709921"/>
            <a:ext cx="76866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003"/>
            <a:ext cx="9190360" cy="689277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71999-65E0-4DFA-B24D-AAF7D4235401}"/>
              </a:ext>
            </a:extLst>
          </p:cNvPr>
          <p:cNvSpPr txBox="1"/>
          <p:nvPr/>
        </p:nvSpPr>
        <p:spPr>
          <a:xfrm>
            <a:off x="479876" y="0"/>
            <a:ext cx="77048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Юнармейцы участвовали в «А, ну-ка, парни!»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5 марта в нашей школе прошёл традиционный праздник «А ну-ка, парни!». Особенностью этого мероприятия было то, что с командой старшеклассников соревновались военнослужащие в/ч 95855.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63536-8F4C-4BD1-9997-8969C9C02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8" y="1916215"/>
            <a:ext cx="683632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6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476B9-6E47-4424-AB4E-9D9ADCE64225}"/>
              </a:ext>
            </a:extLst>
          </p:cNvPr>
          <p:cNvSpPr txBox="1"/>
          <p:nvPr/>
        </p:nvSpPr>
        <p:spPr>
          <a:xfrm>
            <a:off x="899592" y="0"/>
            <a:ext cx="7128792" cy="16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13 </a:t>
            </a:r>
            <a:r>
              <a:rPr lang="ru-RU" dirty="0" err="1">
                <a:solidFill>
                  <a:srgbClr val="000000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апр</a:t>
            </a:r>
            <a:r>
              <a:rPr lang="ru-RU" dirty="0">
                <a:solidFill>
                  <a:srgbClr val="000000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2020</a:t>
            </a:r>
            <a:endParaRPr lang="ru-RU" dirty="0">
              <a:solidFill>
                <a:srgbClr val="000000"/>
              </a:solidFill>
              <a:latin typeface="-apple-system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Юнармейцы принимают участие в онлайн-акциях (ВИДЕОПОЗДРАВЛЕНИЯ)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Юнармии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Посвященных дню космонавтики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B2821A-8FF8-4990-AA6C-032F3F875B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77" y="1614192"/>
            <a:ext cx="6820897" cy="51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028C3-2877-4A37-8CD6-F1165B03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6257F-1E9C-42D2-AAA7-F966CB35A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64" y="0"/>
            <a:ext cx="976036" cy="98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7EC5D9-7BEE-4D6A-B2D2-D1356EE0F484}"/>
              </a:ext>
            </a:extLst>
          </p:cNvPr>
          <p:cNvSpPr txBox="1"/>
          <p:nvPr/>
        </p:nvSpPr>
        <p:spPr>
          <a:xfrm>
            <a:off x="611560" y="195898"/>
            <a:ext cx="7056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4">
                    <a:lumMod val="10000"/>
                  </a:schemeClr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 апр. 2020 </a:t>
            </a:r>
            <a:endParaRPr lang="ru-RU" u="sng" dirty="0">
              <a:solidFill>
                <a:schemeClr val="accent4">
                  <a:lumMod val="10000"/>
                </a:schemeClr>
              </a:solidFill>
              <a:latin typeface="-apple-system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Юнармейцы отряда "Юный Патриот"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г. Сосенский Калужской области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читают стихи о войне (ВИДЕО НА САЙТЕ)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(Смирнова Ирина).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9662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305AE0"/>
      </a:lt2>
      <a:accent1>
        <a:srgbClr val="4381ED"/>
      </a:accent1>
      <a:accent2>
        <a:srgbClr val="6A9FFE"/>
      </a:accent2>
      <a:accent3>
        <a:srgbClr val="FFFFFF"/>
      </a:accent3>
      <a:accent4>
        <a:srgbClr val="DADADA"/>
      </a:accent4>
      <a:accent5>
        <a:srgbClr val="B0C1F4"/>
      </a:accent5>
      <a:accent6>
        <a:srgbClr val="5F90E6"/>
      </a:accent6>
      <a:hlink>
        <a:srgbClr val="74D2FC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290A6"/>
        </a:lt2>
        <a:accent1>
          <a:srgbClr val="14B2CE"/>
        </a:accent1>
        <a:accent2>
          <a:srgbClr val="38C2DE"/>
        </a:accent2>
        <a:accent3>
          <a:srgbClr val="FFFFFF"/>
        </a:accent3>
        <a:accent4>
          <a:srgbClr val="404040"/>
        </a:accent4>
        <a:accent5>
          <a:srgbClr val="AAD5E3"/>
        </a:accent5>
        <a:accent6>
          <a:srgbClr val="32B0C9"/>
        </a:accent6>
        <a:hlink>
          <a:srgbClr val="61E6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887</TotalTime>
  <Words>811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-apple-system</vt:lpstr>
      <vt:lpstr>Arial</vt:lpstr>
      <vt:lpstr>Calibri</vt:lpstr>
      <vt:lpstr>Microsoft Sans Serif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</dc:title>
  <dc:creator>uvp-k5</dc:creator>
  <cp:lastModifiedBy>Феофан Феофанов</cp:lastModifiedBy>
  <cp:revision>64</cp:revision>
  <cp:lastPrinted>2020-10-16T08:42:18Z</cp:lastPrinted>
  <dcterms:created xsi:type="dcterms:W3CDTF">2018-09-05T08:10:32Z</dcterms:created>
  <dcterms:modified xsi:type="dcterms:W3CDTF">2021-02-01T08:25:12Z</dcterms:modified>
</cp:coreProperties>
</file>