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 Black" pitchFamily="34" charset="0"/>
              </a:rPr>
              <a:t>Муниципальное казённое общеобразовательное     учреждение </a:t>
            </a:r>
            <a:br>
              <a:rPr lang="ru-RU" sz="18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Black" pitchFamily="34" charset="0"/>
              </a:rPr>
              <a:t>«Барятинская средняя общеобразовательная школа»</a:t>
            </a: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 отряд «Сокол»</a:t>
            </a:r>
          </a:p>
        </p:txBody>
      </p:sp>
      <p:pic>
        <p:nvPicPr>
          <p:cNvPr id="4" name="Содержимое 3" descr="IMG_22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571612"/>
            <a:ext cx="7251323" cy="483569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Освобождение села Барятино от немецко-фашистских захватчиков.</a:t>
            </a:r>
          </a:p>
        </p:txBody>
      </p:sp>
      <p:pic>
        <p:nvPicPr>
          <p:cNvPr id="4" name="Содержимое 3" descr="IMG_68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85860"/>
            <a:ext cx="3643338" cy="2428891"/>
          </a:xfrm>
        </p:spPr>
      </p:pic>
      <p:pic>
        <p:nvPicPr>
          <p:cNvPr id="5" name="Рисунок 4" descr="IMG_68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929066"/>
            <a:ext cx="3714775" cy="2476516"/>
          </a:xfrm>
          <a:prstGeom prst="rect">
            <a:avLst/>
          </a:prstGeom>
        </p:spPr>
      </p:pic>
      <p:pic>
        <p:nvPicPr>
          <p:cNvPr id="6" name="Рисунок 5" descr="IMG_68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333484"/>
            <a:ext cx="3714744" cy="2476496"/>
          </a:xfrm>
          <a:prstGeom prst="rect">
            <a:avLst/>
          </a:prstGeom>
        </p:spPr>
      </p:pic>
      <p:pic>
        <p:nvPicPr>
          <p:cNvPr id="7" name="Рисунок 6" descr="IMG_687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929066"/>
            <a:ext cx="3714776" cy="24765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28586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Военно-спортивная игра «Патриоты России»</a:t>
            </a:r>
          </a:p>
        </p:txBody>
      </p:sp>
      <p:pic>
        <p:nvPicPr>
          <p:cNvPr id="5" name="Содержимое 4" descr="IMG_76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214422"/>
            <a:ext cx="3251597" cy="2167731"/>
          </a:xfrm>
        </p:spPr>
      </p:pic>
      <p:pic>
        <p:nvPicPr>
          <p:cNvPr id="6" name="Рисунок 5" descr="IMG_74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119567"/>
            <a:ext cx="3357554" cy="2238370"/>
          </a:xfrm>
          <a:prstGeom prst="rect">
            <a:avLst/>
          </a:prstGeom>
        </p:spPr>
      </p:pic>
      <p:pic>
        <p:nvPicPr>
          <p:cNvPr id="7" name="Рисунок 6" descr="IMG_74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1214423"/>
            <a:ext cx="3357554" cy="2238369"/>
          </a:xfrm>
          <a:prstGeom prst="rect">
            <a:avLst/>
          </a:prstGeom>
        </p:spPr>
      </p:pic>
      <p:pic>
        <p:nvPicPr>
          <p:cNvPr id="8" name="Рисунок 7" descr="IMG_76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4238630"/>
            <a:ext cx="3357554" cy="2238369"/>
          </a:xfrm>
          <a:prstGeom prst="rect">
            <a:avLst/>
          </a:prstGeom>
        </p:spPr>
      </p:pic>
      <p:pic>
        <p:nvPicPr>
          <p:cNvPr id="9" name="Рисунок 8" descr="IMG_762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2571744"/>
            <a:ext cx="3500430" cy="2333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Интерактивна викторина «Непобедимый город»</a:t>
            </a:r>
          </a:p>
        </p:txBody>
      </p:sp>
      <p:pic>
        <p:nvPicPr>
          <p:cNvPr id="4" name="Содержимое 3" descr="IMG_718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00504"/>
            <a:ext cx="3929090" cy="2619393"/>
          </a:xfrm>
        </p:spPr>
      </p:pic>
      <p:pic>
        <p:nvPicPr>
          <p:cNvPr id="5" name="Рисунок 4" descr="IMG_71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357298"/>
            <a:ext cx="3786182" cy="2524122"/>
          </a:xfrm>
          <a:prstGeom prst="rect">
            <a:avLst/>
          </a:prstGeom>
        </p:spPr>
      </p:pic>
      <p:pic>
        <p:nvPicPr>
          <p:cNvPr id="6" name="Рисунок 5" descr="IMG_71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285860"/>
            <a:ext cx="3786182" cy="2524121"/>
          </a:xfrm>
          <a:prstGeom prst="rect">
            <a:avLst/>
          </a:prstGeom>
        </p:spPr>
      </p:pic>
      <p:pic>
        <p:nvPicPr>
          <p:cNvPr id="7" name="Рисунок 6" descr="IMG_71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929066"/>
            <a:ext cx="3929058" cy="26193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Бессмертный полк</a:t>
            </a:r>
          </a:p>
        </p:txBody>
      </p:sp>
      <p:pic>
        <p:nvPicPr>
          <p:cNvPr id="4" name="Содержимое 3" descr="IMG_55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928802"/>
            <a:ext cx="2751531" cy="1834354"/>
          </a:xfrm>
        </p:spPr>
      </p:pic>
      <p:pic>
        <p:nvPicPr>
          <p:cNvPr id="5" name="Рисунок 4" descr="IMG_55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3571876"/>
            <a:ext cx="2821769" cy="1881179"/>
          </a:xfrm>
          <a:prstGeom prst="rect">
            <a:avLst/>
          </a:prstGeom>
        </p:spPr>
      </p:pic>
      <p:pic>
        <p:nvPicPr>
          <p:cNvPr id="7" name="Рисунок 6" descr="IMG_55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285860"/>
            <a:ext cx="2857488" cy="1904992"/>
          </a:xfrm>
          <a:prstGeom prst="rect">
            <a:avLst/>
          </a:prstGeom>
        </p:spPr>
      </p:pic>
      <p:pic>
        <p:nvPicPr>
          <p:cNvPr id="8" name="Рисунок 7" descr="IMG_56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643446"/>
            <a:ext cx="2821769" cy="1881179"/>
          </a:xfrm>
          <a:prstGeom prst="rect">
            <a:avLst/>
          </a:prstGeom>
        </p:spPr>
      </p:pic>
      <p:pic>
        <p:nvPicPr>
          <p:cNvPr id="9" name="Рисунок 8" descr="IMG_561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2357430"/>
            <a:ext cx="2786082" cy="1857388"/>
          </a:xfrm>
          <a:prstGeom prst="rect">
            <a:avLst/>
          </a:prstGeom>
        </p:spPr>
      </p:pic>
      <p:pic>
        <p:nvPicPr>
          <p:cNvPr id="10" name="Рисунок 9" descr="IMG_561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714884"/>
            <a:ext cx="289323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День села Барятино</a:t>
            </a:r>
          </a:p>
        </p:txBody>
      </p:sp>
      <p:pic>
        <p:nvPicPr>
          <p:cNvPr id="4" name="Содержимое 3" descr="IMG_57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357694"/>
            <a:ext cx="3394473" cy="2262982"/>
          </a:xfrm>
        </p:spPr>
      </p:pic>
      <p:pic>
        <p:nvPicPr>
          <p:cNvPr id="5" name="Рисунок 4" descr="IMG_57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571612"/>
            <a:ext cx="3786182" cy="2524121"/>
          </a:xfrm>
          <a:prstGeom prst="rect">
            <a:avLst/>
          </a:prstGeom>
        </p:spPr>
      </p:pic>
      <p:pic>
        <p:nvPicPr>
          <p:cNvPr id="6" name="Рисунок 5" descr="IMG_57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214818"/>
            <a:ext cx="3571868" cy="2381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Освобождение Калужской области от немецко-фашистских захватчиков</a:t>
            </a:r>
          </a:p>
        </p:txBody>
      </p:sp>
      <p:pic>
        <p:nvPicPr>
          <p:cNvPr id="4" name="Содержимое 3" descr="IMG_61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214818"/>
            <a:ext cx="3608787" cy="2405858"/>
          </a:xfrm>
        </p:spPr>
      </p:pic>
      <p:pic>
        <p:nvPicPr>
          <p:cNvPr id="5" name="Рисунок 4" descr="IMG_61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500174"/>
            <a:ext cx="3643306" cy="2428870"/>
          </a:xfrm>
          <a:prstGeom prst="rect">
            <a:avLst/>
          </a:prstGeom>
        </p:spPr>
      </p:pic>
      <p:pic>
        <p:nvPicPr>
          <p:cNvPr id="6" name="Рисунок 5" descr="IMG_61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571612"/>
            <a:ext cx="3571868" cy="2381245"/>
          </a:xfrm>
          <a:prstGeom prst="rect">
            <a:avLst/>
          </a:prstGeom>
        </p:spPr>
      </p:pic>
      <p:pic>
        <p:nvPicPr>
          <p:cNvPr id="7" name="Рисунок 6" descr="IMG_613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4143380"/>
            <a:ext cx="3607587" cy="24050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Туристический поход по местам боевой славы в </a:t>
            </a:r>
            <a:r>
              <a:rPr lang="ru-RU" sz="2800" dirty="0" err="1">
                <a:solidFill>
                  <a:schemeClr val="tx1"/>
                </a:solidFill>
                <a:latin typeface="Arial Black" pitchFamily="34" charset="0"/>
              </a:rPr>
              <a:t>Спас-Деменский</a:t>
            </a: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 район</a:t>
            </a:r>
          </a:p>
        </p:txBody>
      </p:sp>
      <p:pic>
        <p:nvPicPr>
          <p:cNvPr id="4" name="Содержимое 3" descr="IMG_608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857760"/>
            <a:ext cx="2537217" cy="1691478"/>
          </a:xfrm>
        </p:spPr>
      </p:pic>
      <p:pic>
        <p:nvPicPr>
          <p:cNvPr id="5" name="Рисунок 4" descr="IMG_6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4857760"/>
            <a:ext cx="2643174" cy="1762116"/>
          </a:xfrm>
          <a:prstGeom prst="rect">
            <a:avLst/>
          </a:prstGeom>
        </p:spPr>
      </p:pic>
      <p:pic>
        <p:nvPicPr>
          <p:cNvPr id="6" name="Рисунок 5" descr="IMG_60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929198"/>
            <a:ext cx="2643174" cy="1762116"/>
          </a:xfrm>
          <a:prstGeom prst="rect">
            <a:avLst/>
          </a:prstGeom>
        </p:spPr>
      </p:pic>
      <p:pic>
        <p:nvPicPr>
          <p:cNvPr id="7" name="Рисунок 6" descr="IMG_60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905120"/>
            <a:ext cx="2571736" cy="1714491"/>
          </a:xfrm>
          <a:prstGeom prst="rect">
            <a:avLst/>
          </a:prstGeom>
        </p:spPr>
      </p:pic>
      <p:pic>
        <p:nvPicPr>
          <p:cNvPr id="8" name="Рисунок 7" descr="IMG_60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142984"/>
            <a:ext cx="2500298" cy="1666865"/>
          </a:xfrm>
          <a:prstGeom prst="rect">
            <a:avLst/>
          </a:prstGeom>
        </p:spPr>
      </p:pic>
      <p:pic>
        <p:nvPicPr>
          <p:cNvPr id="9" name="Рисунок 8" descr="IMG_598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071810"/>
            <a:ext cx="2643174" cy="1762116"/>
          </a:xfrm>
          <a:prstGeom prst="rect">
            <a:avLst/>
          </a:prstGeom>
        </p:spPr>
      </p:pic>
      <p:pic>
        <p:nvPicPr>
          <p:cNvPr id="10" name="Рисунок 9" descr="IMG_597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1214422"/>
            <a:ext cx="2643174" cy="1762116"/>
          </a:xfrm>
          <a:prstGeom prst="rect">
            <a:avLst/>
          </a:prstGeom>
        </p:spPr>
      </p:pic>
      <p:pic>
        <p:nvPicPr>
          <p:cNvPr id="11" name="Рисунок 10" descr="IMG_597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857496"/>
            <a:ext cx="2607455" cy="1738303"/>
          </a:xfrm>
          <a:prstGeom prst="rect">
            <a:avLst/>
          </a:prstGeom>
        </p:spPr>
      </p:pic>
      <p:pic>
        <p:nvPicPr>
          <p:cNvPr id="12" name="Рисунок 11" descr="IMG_597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214422"/>
            <a:ext cx="2357422" cy="15716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Цветы Памяти</a:t>
            </a:r>
          </a:p>
        </p:txBody>
      </p:sp>
      <p:pic>
        <p:nvPicPr>
          <p:cNvPr id="4" name="Содержимое 3" descr="IMG_57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857628"/>
            <a:ext cx="3929090" cy="2619394"/>
          </a:xfrm>
        </p:spPr>
      </p:pic>
      <p:pic>
        <p:nvPicPr>
          <p:cNvPr id="5" name="Рисунок 4" descr="IMG_57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071546"/>
            <a:ext cx="3786182" cy="2524121"/>
          </a:xfrm>
          <a:prstGeom prst="rect">
            <a:avLst/>
          </a:prstGeom>
        </p:spPr>
      </p:pic>
      <p:pic>
        <p:nvPicPr>
          <p:cNvPr id="6" name="Рисунок 5" descr="IMG_57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000108"/>
            <a:ext cx="3857652" cy="2571768"/>
          </a:xfrm>
          <a:prstGeom prst="rect">
            <a:avLst/>
          </a:prstGeom>
        </p:spPr>
      </p:pic>
      <p:pic>
        <p:nvPicPr>
          <p:cNvPr id="7" name="Рисунок 6" descr="IMG_57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857628"/>
            <a:ext cx="3929058" cy="26193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О, спорт – ты мир!</a:t>
            </a:r>
          </a:p>
        </p:txBody>
      </p:sp>
      <p:pic>
        <p:nvPicPr>
          <p:cNvPr id="4" name="Содержимое 3" descr="IMG_99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4071966" cy="2714644"/>
          </a:xfrm>
        </p:spPr>
      </p:pic>
      <p:pic>
        <p:nvPicPr>
          <p:cNvPr id="5" name="Рисунок 4" descr="IMG_99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4000504"/>
            <a:ext cx="3929058" cy="2619372"/>
          </a:xfrm>
          <a:prstGeom prst="rect">
            <a:avLst/>
          </a:prstGeom>
        </p:spPr>
      </p:pic>
      <p:pic>
        <p:nvPicPr>
          <p:cNvPr id="6" name="Рисунок 5" descr="IMG_987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9" y="1214422"/>
            <a:ext cx="3964809" cy="2643206"/>
          </a:xfrm>
          <a:prstGeom prst="rect">
            <a:avLst/>
          </a:prstGeom>
        </p:spPr>
      </p:pic>
      <p:pic>
        <p:nvPicPr>
          <p:cNvPr id="7" name="Рисунок 6" descr="IMG_626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4422"/>
            <a:ext cx="3929090" cy="26193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Полуфинал ЛОКО\IMG_5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14290"/>
            <a:ext cx="2143140" cy="3117294"/>
          </a:xfrm>
          <a:prstGeom prst="rect">
            <a:avLst/>
          </a:prstGeom>
          <a:noFill/>
        </p:spPr>
      </p:pic>
      <p:pic>
        <p:nvPicPr>
          <p:cNvPr id="2051" name="Picture 3" descr="D:\Финал ЛОКО\IMG_55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3857652" cy="3000376"/>
          </a:xfrm>
          <a:prstGeom prst="rect">
            <a:avLst/>
          </a:prstGeom>
          <a:noFill/>
        </p:spPr>
      </p:pic>
      <p:pic>
        <p:nvPicPr>
          <p:cNvPr id="2053" name="Picture 5" descr="D:\Финал ЛОКО\IMG_55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024" y="3500437"/>
            <a:ext cx="3643338" cy="2672287"/>
          </a:xfrm>
          <a:prstGeom prst="rect">
            <a:avLst/>
          </a:prstGeom>
          <a:noFill/>
        </p:spPr>
      </p:pic>
      <p:pic>
        <p:nvPicPr>
          <p:cNvPr id="5" name="Рисунок 4" descr="IMG_55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500438"/>
            <a:ext cx="3893339" cy="2595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/>
          </a:bodyPr>
          <a:lstStyle/>
          <a:p>
            <a:pPr algn="ctr"/>
            <a:r>
              <a:rPr lang="ru-RU" sz="3500" b="1" i="1" dirty="0">
                <a:solidFill>
                  <a:schemeClr val="tx1"/>
                </a:solidFill>
                <a:latin typeface="Arial Black" pitchFamily="34" charset="0"/>
              </a:rPr>
              <a:t>Митинг в деревне </a:t>
            </a:r>
            <a:r>
              <a:rPr lang="ru-RU" sz="3500" b="1" i="1" dirty="0" err="1">
                <a:solidFill>
                  <a:schemeClr val="tx1"/>
                </a:solidFill>
                <a:latin typeface="Arial Black" pitchFamily="34" charset="0"/>
              </a:rPr>
              <a:t>Хлуднево</a:t>
            </a:r>
            <a:endParaRPr lang="ru-RU" sz="35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IMG_70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143380"/>
            <a:ext cx="3714744" cy="2476496"/>
          </a:xfrm>
          <a:prstGeom prst="rect">
            <a:avLst/>
          </a:prstGeom>
        </p:spPr>
      </p:pic>
      <p:pic>
        <p:nvPicPr>
          <p:cNvPr id="5" name="Рисунок 4" descr="IMG_70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571612"/>
            <a:ext cx="3643306" cy="2428871"/>
          </a:xfrm>
          <a:prstGeom prst="rect">
            <a:avLst/>
          </a:prstGeom>
        </p:spPr>
      </p:pic>
      <p:pic>
        <p:nvPicPr>
          <p:cNvPr id="6" name="Рисунок 5" descr="IMG_70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571612"/>
            <a:ext cx="3643338" cy="2428893"/>
          </a:xfrm>
          <a:prstGeom prst="rect">
            <a:avLst/>
          </a:prstGeom>
        </p:spPr>
      </p:pic>
      <p:pic>
        <p:nvPicPr>
          <p:cNvPr id="7" name="Рисунок 6" descr="IMG_704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4143380"/>
            <a:ext cx="3643338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День защитника Отечества</a:t>
            </a:r>
          </a:p>
        </p:txBody>
      </p:sp>
      <p:pic>
        <p:nvPicPr>
          <p:cNvPr id="4" name="Содержимое 3" descr="IMG_49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29" y="4000504"/>
            <a:ext cx="3865982" cy="2577321"/>
          </a:xfrm>
        </p:spPr>
      </p:pic>
      <p:pic>
        <p:nvPicPr>
          <p:cNvPr id="5" name="Рисунок 4" descr="IMG_51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8" y="1357298"/>
            <a:ext cx="3821902" cy="2547934"/>
          </a:xfrm>
          <a:prstGeom prst="rect">
            <a:avLst/>
          </a:prstGeom>
        </p:spPr>
      </p:pic>
      <p:pic>
        <p:nvPicPr>
          <p:cNvPr id="6" name="Рисунок 5" descr="IMG_49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81111"/>
            <a:ext cx="3786182" cy="2524121"/>
          </a:xfrm>
          <a:prstGeom prst="rect">
            <a:avLst/>
          </a:prstGeom>
        </p:spPr>
      </p:pic>
      <p:pic>
        <p:nvPicPr>
          <p:cNvPr id="7" name="Рисунок 6" descr="IMG_499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24317"/>
            <a:ext cx="3786182" cy="25241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Бессмертный батальон</a:t>
            </a:r>
          </a:p>
        </p:txBody>
      </p:sp>
      <p:pic>
        <p:nvPicPr>
          <p:cNvPr id="4" name="Содержимое 3" descr="IMG_12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357694"/>
            <a:ext cx="3143272" cy="2095515"/>
          </a:xfrm>
        </p:spPr>
      </p:pic>
      <p:pic>
        <p:nvPicPr>
          <p:cNvPr id="5" name="Рисунок 4" descr="IMG_12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714467"/>
            <a:ext cx="3143272" cy="2095514"/>
          </a:xfrm>
          <a:prstGeom prst="rect">
            <a:avLst/>
          </a:prstGeom>
        </p:spPr>
      </p:pic>
      <p:pic>
        <p:nvPicPr>
          <p:cNvPr id="6" name="Рисунок 5" descr="IMG_126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643050"/>
            <a:ext cx="3143272" cy="2095515"/>
          </a:xfrm>
          <a:prstGeom prst="rect">
            <a:avLst/>
          </a:prstGeom>
        </p:spPr>
      </p:pic>
      <p:pic>
        <p:nvPicPr>
          <p:cNvPr id="7" name="Рисунок 6" descr="IMG_126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357694"/>
            <a:ext cx="3214710" cy="2143140"/>
          </a:xfrm>
          <a:prstGeom prst="rect">
            <a:avLst/>
          </a:prstGeom>
        </p:spPr>
      </p:pic>
      <p:pic>
        <p:nvPicPr>
          <p:cNvPr id="8" name="Рисунок 7" descr="IMG_125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2928934"/>
            <a:ext cx="3357554" cy="22383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День неизвестного солдата</a:t>
            </a:r>
          </a:p>
        </p:txBody>
      </p:sp>
      <p:pic>
        <p:nvPicPr>
          <p:cNvPr id="4" name="Содержимое 3" descr="IMG_67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4357694"/>
            <a:ext cx="2867020" cy="1911346"/>
          </a:xfrm>
        </p:spPr>
      </p:pic>
      <p:pic>
        <p:nvPicPr>
          <p:cNvPr id="5" name="Рисунок 4" descr="IMG_67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142984"/>
            <a:ext cx="2643206" cy="1762137"/>
          </a:xfrm>
          <a:prstGeom prst="rect">
            <a:avLst/>
          </a:prstGeom>
        </p:spPr>
      </p:pic>
      <p:pic>
        <p:nvPicPr>
          <p:cNvPr id="6" name="Рисунок 5" descr="IMG_677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214422"/>
            <a:ext cx="2750330" cy="1833554"/>
          </a:xfrm>
          <a:prstGeom prst="rect">
            <a:avLst/>
          </a:prstGeom>
        </p:spPr>
      </p:pic>
      <p:pic>
        <p:nvPicPr>
          <p:cNvPr id="7" name="Рисунок 6" descr="IMG_676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500570"/>
            <a:ext cx="2857488" cy="1904992"/>
          </a:xfrm>
          <a:prstGeom prst="rect">
            <a:avLst/>
          </a:prstGeom>
        </p:spPr>
      </p:pic>
      <p:pic>
        <p:nvPicPr>
          <p:cNvPr id="9" name="Рисунок 8" descr="IMG_108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714488"/>
            <a:ext cx="3036116" cy="2024078"/>
          </a:xfrm>
          <a:prstGeom prst="rect">
            <a:avLst/>
          </a:prstGeom>
        </p:spPr>
      </p:pic>
      <p:pic>
        <p:nvPicPr>
          <p:cNvPr id="11" name="Рисунок 10" descr="IMG_10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3929066"/>
            <a:ext cx="3000396" cy="2000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Интерактивная игра «Оборона Сталинграда»</a:t>
            </a:r>
          </a:p>
        </p:txBody>
      </p:sp>
      <p:pic>
        <p:nvPicPr>
          <p:cNvPr id="4" name="Содержимое 3" descr="IMG_736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619237"/>
            <a:ext cx="3571900" cy="2381267"/>
          </a:xfrm>
        </p:spPr>
      </p:pic>
      <p:pic>
        <p:nvPicPr>
          <p:cNvPr id="5" name="Рисунок 4" descr="IMG_74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95404"/>
            <a:ext cx="3571900" cy="2381266"/>
          </a:xfrm>
          <a:prstGeom prst="rect">
            <a:avLst/>
          </a:prstGeom>
        </p:spPr>
      </p:pic>
      <p:pic>
        <p:nvPicPr>
          <p:cNvPr id="6" name="Рисунок 5" descr="IMG_736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95756"/>
            <a:ext cx="3536181" cy="2357454"/>
          </a:xfrm>
          <a:prstGeom prst="rect">
            <a:avLst/>
          </a:prstGeom>
        </p:spPr>
      </p:pic>
      <p:pic>
        <p:nvPicPr>
          <p:cNvPr id="8" name="Рисунок 7" descr="IMG_73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143380"/>
            <a:ext cx="3536182" cy="2357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Акция «Блокадный хлеб»</a:t>
            </a:r>
          </a:p>
        </p:txBody>
      </p:sp>
      <p:pic>
        <p:nvPicPr>
          <p:cNvPr id="4" name="Содержимое 3" descr="IMG_71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64" y="4643446"/>
            <a:ext cx="3001564" cy="2001043"/>
          </a:xfrm>
        </p:spPr>
      </p:pic>
      <p:pic>
        <p:nvPicPr>
          <p:cNvPr id="6" name="Рисунок 5" descr="IMG_72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643182"/>
            <a:ext cx="2928958" cy="1952638"/>
          </a:xfrm>
          <a:prstGeom prst="rect">
            <a:avLst/>
          </a:prstGeom>
        </p:spPr>
      </p:pic>
      <p:pic>
        <p:nvPicPr>
          <p:cNvPr id="7" name="Рисунок 6" descr="IMG_72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9" y="4572008"/>
            <a:ext cx="3036115" cy="2024077"/>
          </a:xfrm>
          <a:prstGeom prst="rect">
            <a:avLst/>
          </a:prstGeom>
        </p:spPr>
      </p:pic>
      <p:pic>
        <p:nvPicPr>
          <p:cNvPr id="8" name="Рисунок 7" descr="IMG_719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285860"/>
            <a:ext cx="2821801" cy="1881201"/>
          </a:xfrm>
          <a:prstGeom prst="rect">
            <a:avLst/>
          </a:prstGeom>
        </p:spPr>
      </p:pic>
      <p:pic>
        <p:nvPicPr>
          <p:cNvPr id="9" name="Рисунок 8" descr="IMG_719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1214422"/>
            <a:ext cx="2750331" cy="1833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5729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Благоустройство и уборка территорий</a:t>
            </a:r>
          </a:p>
        </p:txBody>
      </p:sp>
      <p:pic>
        <p:nvPicPr>
          <p:cNvPr id="4" name="Содержимое 3" descr="IMG_12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857628"/>
            <a:ext cx="3930258" cy="2620172"/>
          </a:xfrm>
        </p:spPr>
      </p:pic>
      <p:pic>
        <p:nvPicPr>
          <p:cNvPr id="5" name="Рисунок 4" descr="IMG_12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214422"/>
            <a:ext cx="3786182" cy="2524121"/>
          </a:xfrm>
          <a:prstGeom prst="rect">
            <a:avLst/>
          </a:prstGeom>
        </p:spPr>
      </p:pic>
      <p:pic>
        <p:nvPicPr>
          <p:cNvPr id="6" name="Рисунок 5" descr="IMG_12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214422"/>
            <a:ext cx="3786182" cy="2524121"/>
          </a:xfrm>
          <a:prstGeom prst="rect">
            <a:avLst/>
          </a:prstGeom>
        </p:spPr>
      </p:pic>
      <p:pic>
        <p:nvPicPr>
          <p:cNvPr id="7" name="Рисунок 6" descr="IMG_124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857628"/>
            <a:ext cx="3857620" cy="2571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15436" cy="108980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Квест-игра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«Блокада Ленинграда»</a:t>
            </a:r>
          </a:p>
        </p:txBody>
      </p:sp>
      <p:pic>
        <p:nvPicPr>
          <p:cNvPr id="4" name="Содержимое 3" descr="IMG_689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285860"/>
            <a:ext cx="3465911" cy="2310608"/>
          </a:xfrm>
        </p:spPr>
      </p:pic>
      <p:pic>
        <p:nvPicPr>
          <p:cNvPr id="5" name="Рисунок 4" descr="IMG_69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285860"/>
            <a:ext cx="3500430" cy="2333620"/>
          </a:xfrm>
          <a:prstGeom prst="rect">
            <a:avLst/>
          </a:prstGeom>
        </p:spPr>
      </p:pic>
      <p:pic>
        <p:nvPicPr>
          <p:cNvPr id="6" name="Рисунок 5" descr="IMG_69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4024318"/>
            <a:ext cx="3428992" cy="2285994"/>
          </a:xfrm>
          <a:prstGeom prst="rect">
            <a:avLst/>
          </a:prstGeom>
        </p:spPr>
      </p:pic>
      <p:pic>
        <p:nvPicPr>
          <p:cNvPr id="7" name="Рисунок 6" descr="IMG_69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43" y="4071942"/>
            <a:ext cx="3464711" cy="23098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1169</TotalTime>
  <Words>97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 Black</vt:lpstr>
      <vt:lpstr>Century Gothic</vt:lpstr>
      <vt:lpstr>Verdana</vt:lpstr>
      <vt:lpstr>Wingdings 2</vt:lpstr>
      <vt:lpstr>Яркая</vt:lpstr>
      <vt:lpstr>Муниципальное казённое общеобразовательное     учреждение  «Барятинская средняя общеобразовательная школа»  отряд «Сокол»</vt:lpstr>
      <vt:lpstr>Митинг в деревне Хлуднево</vt:lpstr>
      <vt:lpstr>День защитника Отечества</vt:lpstr>
      <vt:lpstr>Бессмертный батальон</vt:lpstr>
      <vt:lpstr>День неизвестного солдата</vt:lpstr>
      <vt:lpstr>Интерактивная игра «Оборона Сталинграда»</vt:lpstr>
      <vt:lpstr>Акция «Блокадный хлеб»</vt:lpstr>
      <vt:lpstr>Благоустройство и уборка территорий</vt:lpstr>
      <vt:lpstr>Квест-игра «Блокада Ленинграда»</vt:lpstr>
      <vt:lpstr>Освобождение села Барятино от немецко-фашистских захватчиков.</vt:lpstr>
      <vt:lpstr>Военно-спортивная игра «Патриоты России»</vt:lpstr>
      <vt:lpstr>Интерактивна викторина «Непобедимый город»</vt:lpstr>
      <vt:lpstr>Бессмертный полк</vt:lpstr>
      <vt:lpstr>День села Барятино</vt:lpstr>
      <vt:lpstr>Освобождение Калужской области от немецко-фашистских захватчиков</vt:lpstr>
      <vt:lpstr>Туристический поход по местам боевой славы в Спас-Деменский район</vt:lpstr>
      <vt:lpstr>Цветы Памяти</vt:lpstr>
      <vt:lpstr>О, спорт – ты мир!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Митинг в деревне Хлуднево</dc:title>
  <dc:creator>N1</dc:creator>
  <cp:lastModifiedBy>Феофан Феофанов</cp:lastModifiedBy>
  <cp:revision>34</cp:revision>
  <dcterms:created xsi:type="dcterms:W3CDTF">2021-02-15T12:24:55Z</dcterms:created>
  <dcterms:modified xsi:type="dcterms:W3CDTF">2021-02-17T07:11:36Z</dcterms:modified>
</cp:coreProperties>
</file>