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8" r:id="rId3"/>
    <p:sldId id="259" r:id="rId4"/>
    <p:sldId id="260" r:id="rId5"/>
    <p:sldId id="265" r:id="rId6"/>
    <p:sldId id="264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70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772816"/>
            <a:ext cx="7175351" cy="1793167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dirty="0"/>
              <a:t>Отчет о проделанной работе за 2020г.</a:t>
            </a:r>
            <a:br>
              <a:rPr lang="ru-RU" dirty="0"/>
            </a:br>
            <a:r>
              <a:rPr lang="ru-RU" dirty="0"/>
              <a:t>Юнармейский отряд «Авангард»</a:t>
            </a:r>
            <a:br>
              <a:rPr lang="ru-RU" dirty="0"/>
            </a:br>
            <a:r>
              <a:rPr lang="ru-RU" dirty="0"/>
              <a:t>«СОШ № 12» г.Калуги</a:t>
            </a:r>
          </a:p>
        </p:txBody>
      </p:sp>
    </p:spTree>
    <p:extLst>
      <p:ext uri="{BB962C8B-B14F-4D97-AF65-F5344CB8AC3E}">
        <p14:creationId xmlns:p14="http://schemas.microsoft.com/office/powerpoint/2010/main" val="3474539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0934" y="188640"/>
            <a:ext cx="7774632" cy="955575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sz="3100" dirty="0"/>
              <a:t>16.09.2020</a:t>
            </a:r>
            <a:br>
              <a:rPr lang="ru-RU" sz="3100" dirty="0"/>
            </a:br>
            <a:r>
              <a:rPr lang="ru-RU" sz="3100" dirty="0"/>
              <a:t>Вступление в ряды </a:t>
            </a:r>
            <a:r>
              <a:rPr lang="ru-RU" sz="3100" dirty="0" err="1"/>
              <a:t>Юнармии</a:t>
            </a:r>
            <a:r>
              <a:rPr lang="ru-RU" sz="3100" dirty="0"/>
              <a:t> </a:t>
            </a:r>
            <a:br>
              <a:rPr lang="ru-RU" sz="3100" dirty="0"/>
            </a:br>
            <a:r>
              <a:rPr lang="ru-RU" sz="3100" dirty="0"/>
              <a:t>(отряд «Авангард»)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613447"/>
            <a:ext cx="434873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1672022"/>
            <a:ext cx="4244694" cy="2389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5476" y="4078263"/>
            <a:ext cx="3505547" cy="262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89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2431" y="188640"/>
            <a:ext cx="8208912" cy="1656183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sz="3100" dirty="0"/>
              <a:t>30.09.2020</a:t>
            </a:r>
            <a:br>
              <a:rPr lang="ru-RU" sz="3100" dirty="0"/>
            </a:br>
            <a:r>
              <a:rPr lang="ru-RU" sz="3100" dirty="0"/>
              <a:t>Юнармейский отряд «Авангард» посетил Калужский историко-культурный центр (открытый урок «Слава русского оружия»)</a:t>
            </a:r>
            <a:r>
              <a:rPr lang="ru-RU" dirty="0"/>
              <a:t>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2836" y="2415042"/>
            <a:ext cx="5648102" cy="422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9352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1"/>
            <a:ext cx="7992888" cy="1584176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sz="3300" dirty="0"/>
              <a:t>23.10.2020</a:t>
            </a:r>
            <a:br>
              <a:rPr lang="ru-RU" sz="3300" dirty="0"/>
            </a:br>
            <a:r>
              <a:rPr lang="ru-RU" sz="3300" dirty="0"/>
              <a:t>Участие в воинском захоронении на Пятницком кладбище </a:t>
            </a:r>
            <a:r>
              <a:rPr lang="ru-RU" sz="3300" dirty="0" err="1"/>
              <a:t>г.Калуги</a:t>
            </a:r>
            <a:endParaRPr lang="ru-RU" sz="33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492896"/>
            <a:ext cx="4550057" cy="2097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60503" y="4407396"/>
            <a:ext cx="4859585" cy="2239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835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428605"/>
            <a:ext cx="7564337" cy="1428760"/>
          </a:xfrm>
        </p:spPr>
        <p:txBody>
          <a:bodyPr/>
          <a:lstStyle/>
          <a:p>
            <a:pPr>
              <a:buNone/>
            </a:pPr>
            <a:r>
              <a:rPr lang="ru-RU" sz="2800" dirty="0"/>
              <a:t>24.09.2020</a:t>
            </a:r>
            <a:br>
              <a:rPr lang="ru-RU" sz="2800" dirty="0"/>
            </a:br>
            <a:r>
              <a:rPr lang="ru-RU" sz="2800" dirty="0"/>
              <a:t>Вахта Памяти на Посту №1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786" y="1571612"/>
            <a:ext cx="6696744" cy="5022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8789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92654" y="179909"/>
            <a:ext cx="4043842" cy="3609131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2000" dirty="0"/>
              <a:t>30.10.2020</a:t>
            </a:r>
            <a:br>
              <a:rPr lang="ru-RU" sz="2000" dirty="0"/>
            </a:br>
            <a:r>
              <a:rPr lang="ru-RU" sz="2000" dirty="0"/>
              <a:t>Встреча с представителями УМВД России о Калужской области ,посвященная Дню памяти погибших при исполнении служебных обязанностей сотрудников внутренних дел России .Учащиеся и приглашенные гости почтили память выпускника нашей школы </a:t>
            </a:r>
            <a:r>
              <a:rPr lang="ru-RU" sz="2000" dirty="0" err="1"/>
              <a:t>Филичкина</a:t>
            </a:r>
            <a:r>
              <a:rPr lang="ru-RU" sz="2000" dirty="0"/>
              <a:t> Сергея , погибшего в июле 2003г.При исполнении служебного долга в Чеченской Республике.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82216"/>
            <a:ext cx="4283521" cy="3212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97037" y="4095985"/>
            <a:ext cx="3479220" cy="2609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834" y="3314529"/>
            <a:ext cx="2543153" cy="3390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2722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86362" y="471949"/>
            <a:ext cx="3657601" cy="4471526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3000" dirty="0"/>
              <a:t>18.12.2020</a:t>
            </a:r>
            <a:br>
              <a:rPr lang="ru-RU" sz="3000" dirty="0"/>
            </a:br>
            <a:r>
              <a:rPr lang="ru-RU" sz="3000" dirty="0"/>
              <a:t>Участие в городской поздравительной акции для врачей и медсестер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6385" y="229245"/>
            <a:ext cx="4776081" cy="6368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75878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</TotalTime>
  <Words>134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Georgia</vt:lpstr>
      <vt:lpstr>Trebuchet MS</vt:lpstr>
      <vt:lpstr>Воздушный поток</vt:lpstr>
      <vt:lpstr>Отчет о проделанной работе за 2020г. Юнармейский отряд «Авангард» «СОШ № 12» г.Калуги</vt:lpstr>
      <vt:lpstr>16.09.2020 Вступление в ряды Юнармии  (отряд «Авангард») </vt:lpstr>
      <vt:lpstr>30.09.2020 Юнармейский отряд «Авангард» посетил Калужский историко-культурный центр (открытый урок «Слава русского оружия») </vt:lpstr>
      <vt:lpstr>23.10.2020 Участие в воинском захоронении на Пятницком кладбище г.Калуги</vt:lpstr>
      <vt:lpstr>24.09.2020 Вахта Памяти на Посту №1 </vt:lpstr>
      <vt:lpstr>30.10.2020 Встреча с представителями УМВД России о Калужской области ,посвященная Дню памяти погибших при исполнении служебных обязанностей сотрудников внутренних дел России .Учащиеся и приглашенные гости почтили память выпускника нашей школы Филичкина Сергея , погибшего в июле 2003г.При исполнении служебного долга в Чеченской Республике.</vt:lpstr>
      <vt:lpstr>18.12.2020 Участие в городской поздравительной акции для врачей и медсестер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проделанной работе Юнармия 12 СОШ г.Калуги</dc:title>
  <dc:creator>Computer</dc:creator>
  <cp:lastModifiedBy>Феофан Феофанов</cp:lastModifiedBy>
  <cp:revision>12</cp:revision>
  <dcterms:created xsi:type="dcterms:W3CDTF">2021-02-07T15:48:37Z</dcterms:created>
  <dcterms:modified xsi:type="dcterms:W3CDTF">2021-02-19T07:34:07Z</dcterms:modified>
</cp:coreProperties>
</file>