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569568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МКОУ ДО «Дом детского творчества»</a:t>
            </a:r>
            <a:br>
              <a:rPr lang="ru-RU" b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b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Юнармейский отряд «</a:t>
            </a:r>
            <a:r>
              <a:rPr lang="ru-RU" dirty="0"/>
              <a:t>Салют»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877272"/>
            <a:ext cx="6400800" cy="1752600"/>
          </a:xfrm>
        </p:spPr>
        <p:txBody>
          <a:bodyPr/>
          <a:lstStyle/>
          <a:p>
            <a:pPr algn="ctr"/>
            <a:r>
              <a:rPr lang="ru-RU" dirty="0"/>
              <a:t>г. Медынь</a:t>
            </a:r>
          </a:p>
        </p:txBody>
      </p:sp>
    </p:spTree>
    <p:extLst>
      <p:ext uri="{BB962C8B-B14F-4D97-AF65-F5344CB8AC3E}">
        <p14:creationId xmlns:p14="http://schemas.microsoft.com/office/powerpoint/2010/main" val="213186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s\User\Desktop\1\Юнармия\Фото\ноябрь\IMG_6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518457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User\Desktop\1\Юнармия\Фото\ноябрь\IMG_61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04998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sers\User\Desktop\1\Юнармия\Фото\ноябрь\IMG_61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998" y="476672"/>
            <a:ext cx="4446495" cy="296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sers\User\Desktop\1\Юнармия\Фото\ноябрь\IMG_62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998" y="3441002"/>
            <a:ext cx="4410490" cy="29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1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98" y="0"/>
            <a:ext cx="8229600" cy="1143000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sz="3600" dirty="0"/>
              <a:t>РХБЗ подготовка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User\Desktop\1\Юнармия\Фото\октябрь\cO7UFietW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68" y="1300312"/>
            <a:ext cx="39939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User\Desktop\1\Юнармия\Фото\октябрь\DVpLuN881l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00312"/>
            <a:ext cx="3971764" cy="52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User\Desktop\1\Юнармия\Фото\конец 2020\E77poHJexa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06368"/>
            <a:ext cx="3969956" cy="29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 </a:t>
            </a:r>
            <a:r>
              <a:rPr lang="ru-RU" sz="3600" dirty="0"/>
              <a:t>Снаряжение разряжение магазина от АК-74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Users\User\Desktop\1\Юнармия\Фото\ноябрь\IMG-20201126-WA0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44823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sers\User\Desktop\1\Юнармия\Фото\ноябрь\IMG-20201126-WA0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07731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0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ru-RU" dirty="0"/>
              <a:t> - Сборка разборка АК-74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Users\User\Desktop\1\Юнармия\Фото\конец 2020\3pZjSykeRm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92" y="1268760"/>
            <a:ext cx="3885036" cy="51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User\Desktop\1\Юнармия\Фото\конец 2020\pp5k9eVFGT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028" y="1916832"/>
            <a:ext cx="4496090" cy="33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60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 - </a:t>
            </a:r>
            <a:r>
              <a:rPr lang="ru-RU" sz="4000" dirty="0"/>
              <a:t>Участие в памятных датах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Users\User\Desktop\1\Юнармия\Фото\конец 2020\RGYE4I8EU7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87162"/>
            <a:ext cx="5311428" cy="35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User\Desktop\1\Юнармия\Фото\конец 2020\PlOuhJ6C5p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948" y="1700808"/>
            <a:ext cx="3300498" cy="495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35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ru-RU" dirty="0"/>
              <a:t> - Физическая подготовка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Users\User\Desktop\1\Юнармия\Фото\конец 2020\821oEmxe3h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224" y="1196752"/>
            <a:ext cx="4137893" cy="31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Users\User\Desktop\1\Юнармия\Фото\конец 2020\C2t9UWAKZe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664726" cy="48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Users\User\Desktop\1\Юнармия\Фото\конец 2020\iUm5BgzFFF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223" y="3809046"/>
            <a:ext cx="4137893" cy="279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08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В конце года по всем занятиям юнармейцы сдавали зачеты. Общая подготовка отряда отмечается на хорошо.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уважением руководитель отряда Волков Е.А.</a:t>
            </a:r>
          </a:p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5709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Autofit/>
          </a:bodyPr>
          <a:lstStyle/>
          <a:p>
            <a:r>
              <a:rPr lang="ru-RU" sz="3600" dirty="0"/>
              <a:t>За 2020 год, юнармейский отряд «Салют» проводил обучающие занятия по различным дисциплинам: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ru-RU" dirty="0"/>
              <a:t>Стрельба</a:t>
            </a:r>
          </a:p>
        </p:txBody>
      </p:sp>
      <p:pic>
        <p:nvPicPr>
          <p:cNvPr id="1026" name="Picture 2" descr="D:\Users\User\Desktop\1\Юнармия\Фото\отчет за сентябрь\IMG-20200923-WA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516471" cy="33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User\Desktop\1\Юнармия\Фото\октябрь\IMG-20201024-WA0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392487" cy="26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4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04" y="0"/>
            <a:ext cx="8229600" cy="1143000"/>
          </a:xfrm>
        </p:spPr>
        <p:txBody>
          <a:bodyPr/>
          <a:lstStyle/>
          <a:p>
            <a:r>
              <a:rPr lang="ru-RU" dirty="0"/>
              <a:t> - </a:t>
            </a:r>
            <a:r>
              <a:rPr lang="ru-RU" sz="3600" dirty="0"/>
              <a:t>Разведение</a:t>
            </a:r>
            <a:r>
              <a:rPr lang="ru-RU" dirty="0"/>
              <a:t> </a:t>
            </a:r>
            <a:r>
              <a:rPr lang="ru-RU" sz="3600" dirty="0"/>
              <a:t>костра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Users\User\Desktop\1\Юнармия\Фото\отчет за сентябрь\IMG-20201002-WA0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04" y="1272914"/>
            <a:ext cx="4032448" cy="29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User\Desktop\1\Юнармия\Фото\отчет за сентябрь\IMG-20201002-WA00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72914"/>
            <a:ext cx="413600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User\Desktop\1\Юнармия\Фото\отчет за сентябрь\IMG-20201002-WA00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0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 - Метание гранаты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Users\User\Desktop\1\Юнармия\Фото\отчет за сентябрь\IMG-20200925-WA0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65376"/>
            <a:ext cx="40640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User\Desktop\1\Юнармия\Фото\отчет за сентябрь\IMG-20200925-WA0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14312"/>
            <a:ext cx="40640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Users\User\Desktop\1\Юнармия\Фото\отчет за сентябрь\IMG-20200925-WA00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591" y="113797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Users\User\Desktop\1\Юнармия\Фото\отчет за сентябрь\IMG-20200925-WA00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591" y="3720718"/>
            <a:ext cx="4010201" cy="300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3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600" dirty="0"/>
              <a:t>- Водная гребля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s\User\Desktop\1\Юнармия\Фото\октябрь\IMG_60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User\Desktop\1\Юнармия\Фото\октябрь\IMG_60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64771"/>
            <a:ext cx="4248472" cy="28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sers\User\Desktop\1\Юнармия\Фото\октябрь\IMG_59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88" y="4017065"/>
            <a:ext cx="4238184" cy="28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7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9680"/>
            <a:ext cx="8229600" cy="1143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600" dirty="0"/>
              <a:t>- Медицинская подготовка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Users\User\Desktop\1\Юнармия\Фото\октябрь\IMG-20201010-WA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2" y="1124744"/>
            <a:ext cx="4417430" cy="3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sers\User\Desktop\1\Юнармия\Фото\ноябрь\IMG-20201124-WA0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10445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s\User\Desktop\1\Юнармия\Фото\октябрь\IMG-20201010-WA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2" y="3544058"/>
            <a:ext cx="4417430" cy="31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3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896"/>
            <a:ext cx="8229600" cy="1143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600" dirty="0"/>
              <a:t>- Вязание узлов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Users\User\Desktop\1\Юнармия\Фото\октябрь\LPOW8XgCQ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224371" cy="31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User\Desktop\1\Юнармия\Фото\октябрь\-48YWVYqC7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659853"/>
            <a:ext cx="5316113" cy="39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62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- </a:t>
            </a:r>
            <a:r>
              <a:rPr lang="ru-RU" sz="3600" dirty="0"/>
              <a:t>Строевая подготовка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User\Desktop\1\Юнармия\Фото\октябрь\IMG-20201010-WA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390992" cy="32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User\Desktop\1\Юнармия\Фото\октябрь\IMG-20201010-WA0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023" y="2204864"/>
            <a:ext cx="4402465" cy="33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2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 </a:t>
            </a:r>
            <a:r>
              <a:rPr lang="ru-RU" sz="3600" dirty="0"/>
              <a:t>Участие в различных тематических уроках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1\Юнармия\Фото\октябрь\IMG-20201027-WA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User\Desktop\1\Юнармия\Фото\октябрь\IMG-20201027-WA0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38146"/>
            <a:ext cx="4072904" cy="305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User\Desktop\1\Юнармия\Фото\октябрь\vs3Wf9pjnu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166963"/>
            <a:ext cx="4784066" cy="26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18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117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Поток</vt:lpstr>
      <vt:lpstr>МКОУ ДО «Дом детского творчества» Юнармейский отряд «Салют»</vt:lpstr>
      <vt:lpstr>За 2020 год, юнармейский отряд «Салют» проводил обучающие занятия по различным дисциплинам:</vt:lpstr>
      <vt:lpstr> - Разведение костра</vt:lpstr>
      <vt:lpstr> - Метание гранаты</vt:lpstr>
      <vt:lpstr> - Водная гребля</vt:lpstr>
      <vt:lpstr> - Медицинская подготовка</vt:lpstr>
      <vt:lpstr> - Вязание узлов</vt:lpstr>
      <vt:lpstr> - Строевая подготовка</vt:lpstr>
      <vt:lpstr>- Участие в различных тематических уроках</vt:lpstr>
      <vt:lpstr>Презентация PowerPoint</vt:lpstr>
      <vt:lpstr>- РХБЗ подготовка</vt:lpstr>
      <vt:lpstr>- Снаряжение разряжение магазина от АК-74</vt:lpstr>
      <vt:lpstr> - Сборка разборка АК-74</vt:lpstr>
      <vt:lpstr> - Участие в памятных датах</vt:lpstr>
      <vt:lpstr> - Физическая подготовка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МКОСалют»</dc:title>
  <dc:creator>Евгений</dc:creator>
  <cp:lastModifiedBy>Феофан Феофанов</cp:lastModifiedBy>
  <cp:revision>9</cp:revision>
  <dcterms:created xsi:type="dcterms:W3CDTF">2021-02-08T15:39:34Z</dcterms:created>
  <dcterms:modified xsi:type="dcterms:W3CDTF">2021-02-10T06:57:29Z</dcterms:modified>
</cp:coreProperties>
</file>