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80" r:id="rId24"/>
    <p:sldId id="278" r:id="rId25"/>
    <p:sldId id="279" r:id="rId26"/>
    <p:sldId id="282" r:id="rId27"/>
    <p:sldId id="283" r:id="rId28"/>
    <p:sldId id="284" r:id="rId29"/>
    <p:sldId id="285" r:id="rId30"/>
    <p:sldId id="281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94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B772F-9D7C-4C21-AF4D-748026611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B3A336-7B2E-4222-94E6-0A3D37123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92121-6C27-423E-A294-7FCEDBC2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8D9C-0F53-4315-9B64-3677E46DED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CFFC6-6DAE-4A82-B3EB-F4FC0277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4831AD-D35C-4881-BC5F-F0D43133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086B-0EF9-463C-BD2C-BABE2EBD6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8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1CA5E-A3FB-479F-B997-00A08F44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4FDF02-C144-405D-A271-5F7F383C4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AA5B9B-A578-4330-9671-57CA2791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8D9C-0F53-4315-9B64-3677E46DED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BFDFBF-EC55-48F2-AE89-39F2F12D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F2AF7-7439-4DE9-B206-4CEA1565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086B-0EF9-463C-BD2C-BABE2EBD6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3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26AE3A-1BDB-4025-A900-5B106DC05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D17A2-86E4-434C-8276-C6B973F78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E9CE5-00ED-4F5A-806E-0E2B0338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8D9C-0F53-4315-9B64-3677E46DED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E5DC1-6605-4BBC-BCF2-79BB3C02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3A3E7-6DE4-4128-A5D2-0FD95DBD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086B-0EF9-463C-BD2C-BABE2EBD6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3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EA002-FB18-4B89-ADCC-C3AB30E4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506A27-61C0-45B4-A4DB-2A7A00E2A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CE24D-7E02-4ECC-8122-7192C652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8D9C-0F53-4315-9B64-3677E46DED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34CA-B13D-4E57-831D-DB472D1E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4CCFCA-2CB4-48D2-98D1-D2AC6D50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086B-0EF9-463C-BD2C-BABE2EBD6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6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B0FA3-625F-4136-8417-A96488CF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DB28B-C97E-40DD-8CD9-CC53A46C1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0E009-1FDC-4052-B630-7A9A8FBE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8D9C-0F53-4315-9B64-3677E46DED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F4029-DEC1-4B8B-8B12-05123D9B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605FF8-145D-40EA-8819-AEFB1928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086B-0EF9-463C-BD2C-BABE2EBD6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2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A3C2E-686C-4567-823C-EDF0DFB9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4FB79D-F93F-45E3-BBDD-1E4F5E6E1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EA88D4-A335-4355-99CD-1A6E031EF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0118DC-EC6A-4858-A4AD-4ACB7F98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8D9C-0F53-4315-9B64-3677E46DED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A07D91-2310-4299-A016-95DDEFCD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F21BCC-7B6B-4750-8DED-B345BD36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086B-0EF9-463C-BD2C-BABE2EBD6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4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2DB2E-E9E4-486F-9C89-E1B27EBB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32021-66F1-46A5-B56A-D54000CFE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7E5596-BD39-4478-BC7F-AD0B61B51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8641E0-F26C-45CB-AA29-EBF063972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525082-1FBB-4599-8416-F688AE893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61D08F-060A-4EA7-8ED1-55E8561A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8D9C-0F53-4315-9B64-3677E46DED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C29F63-E541-4844-90D3-45B11C8D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A023B5-77EB-488F-B0B7-64E7288A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086B-0EF9-463C-BD2C-BABE2EBD6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6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09BEA-8B79-4845-AA12-C1441DEA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E39F08-8AF8-4A97-B23A-716C202A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8D9C-0F53-4315-9B64-3677E46DED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3D8A1E-DC6B-4EC3-B4C8-7CBB178C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33422F-7EA8-4FCE-A48F-EFC409FC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086B-0EF9-463C-BD2C-BABE2EBD6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446104-4B55-4865-995E-C25F0E6D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8D9C-0F53-4315-9B64-3677E46DED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BDFDEE-34EB-4957-923B-587442A4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1C99E6-7981-432B-9931-5403EFA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086B-0EF9-463C-BD2C-BABE2EBD6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7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AE74E-5D7E-435C-AEBA-879376DB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CC005-A45B-4FF8-93F0-E07282E45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E598F3-AEBC-454C-BAA5-E82319D5F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B9E9C6-6E7F-4A1A-BA8C-8729B66B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8D9C-0F53-4315-9B64-3677E46DED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D2AD6E-C5F8-4820-BAB0-BCC37CF4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00A79C-432C-4422-8B28-863D1C9C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086B-0EF9-463C-BD2C-BABE2EBD6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9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9FACC-371C-42A6-8568-6219E9D3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76640E-8483-4E1D-8F4E-44D072680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5BDEA1-45EB-4DC4-8505-91EA7F7A5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E6469A-08C3-4113-A651-A6651188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8D9C-0F53-4315-9B64-3677E46DED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2FF765-222E-4A87-B037-0C2153A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762DDE-73DD-458D-900C-04AB014E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086B-0EF9-463C-BD2C-BABE2EBD6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3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3F7D2-68CF-4498-8B2D-C5A690EE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CCD62B-A720-43AC-8072-51E9987C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47B16A-1383-4010-B74F-B0DAE337E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D8D9C-0F53-4315-9B64-3677E46DED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6C67BB-9828-4A6F-8AE2-405A4E90F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48A43-9AE5-43B2-BD16-5F282B0A0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6086B-0EF9-463C-BD2C-BABE2EBD6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6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C8485-0386-4589-8F40-518035DEB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D378CB-9D61-46B9-A36A-70649E777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8325D3-5182-4F23-A4EB-EB7B0E3B8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C24B6D-B27D-4608-837C-5C140841BBD6}"/>
              </a:ext>
            </a:extLst>
          </p:cNvPr>
          <p:cNvSpPr/>
          <p:nvPr/>
        </p:nvSpPr>
        <p:spPr>
          <a:xfrm>
            <a:off x="5937161" y="4259997"/>
            <a:ext cx="6001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u="sng" dirty="0">
              <a:latin typeface="Arial Black" panose="020B0A04020102020204" pitchFamily="34" charset="0"/>
            </a:endParaRPr>
          </a:p>
          <a:p>
            <a:endParaRPr lang="en-US" b="1" u="sng" dirty="0">
              <a:latin typeface="Arial Black" panose="020B0A04020102020204" pitchFamily="34" charset="0"/>
            </a:endParaRPr>
          </a:p>
          <a:p>
            <a:endParaRPr lang="en-US" b="1" u="sng" dirty="0">
              <a:latin typeface="Arial Black" panose="020B0A04020102020204" pitchFamily="34" charset="0"/>
            </a:endParaRPr>
          </a:p>
          <a:p>
            <a:endParaRPr lang="en-US" b="1" u="sng" dirty="0">
              <a:latin typeface="Arial Black" panose="020B0A04020102020204" pitchFamily="34" charset="0"/>
            </a:endParaRPr>
          </a:p>
          <a:p>
            <a:endParaRPr lang="en-US" b="1" u="sng" dirty="0">
              <a:latin typeface="Arial Black" panose="020B0A04020102020204" pitchFamily="34" charset="0"/>
            </a:endParaRPr>
          </a:p>
          <a:p>
            <a:endParaRPr lang="en-US" b="1" u="sng" dirty="0">
              <a:latin typeface="Arial Black" panose="020B0A04020102020204" pitchFamily="34" charset="0"/>
            </a:endParaRPr>
          </a:p>
          <a:p>
            <a:endParaRPr lang="en-US" b="1" u="sng" dirty="0">
              <a:latin typeface="Arial Black" panose="020B0A04020102020204" pitchFamily="34" charset="0"/>
            </a:endParaRPr>
          </a:p>
          <a:p>
            <a:r>
              <a:rPr lang="ru-RU" b="1" u="sng" dirty="0">
                <a:latin typeface="Arial Black" panose="020B0A04020102020204" pitchFamily="34" charset="0"/>
              </a:rPr>
              <a:t>Отряд "Юная Гвардия" </a:t>
            </a:r>
            <a:r>
              <a:rPr lang="ru-RU" b="1" i="1" u="sng" dirty="0">
                <a:latin typeface="Arial Black" panose="020B0A04020102020204" pitchFamily="34" charset="0"/>
              </a:rPr>
              <a:t>ВВПОД</a:t>
            </a:r>
            <a:r>
              <a:rPr lang="en-US" b="1" i="1" u="sng" dirty="0">
                <a:latin typeface="Arial Black" panose="020B0A04020102020204" pitchFamily="34" charset="0"/>
              </a:rPr>
              <a:t> </a:t>
            </a:r>
            <a:r>
              <a:rPr lang="ru-RU" b="1" i="1" u="sng" dirty="0">
                <a:latin typeface="Arial Black" panose="020B0A04020102020204" pitchFamily="34" charset="0"/>
              </a:rPr>
              <a:t>"Ю</a:t>
            </a:r>
            <a:r>
              <a:rPr lang="ru-RU" b="1" u="sng" dirty="0">
                <a:latin typeface="Arial Black" panose="020B0A04020102020204" pitchFamily="34" charset="0"/>
              </a:rPr>
              <a:t>НАРМИЯ"</a:t>
            </a:r>
          </a:p>
        </p:txBody>
      </p:sp>
    </p:spTree>
    <p:extLst>
      <p:ext uri="{BB962C8B-B14F-4D97-AF65-F5344CB8AC3E}">
        <p14:creationId xmlns:p14="http://schemas.microsoft.com/office/powerpoint/2010/main" val="370919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EB012-63D7-4D40-9EB1-CE34B46F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День государственного флага Российской РФ.</a:t>
            </a:r>
            <a:br>
              <a:rPr lang="ru-RU" sz="2000" b="1" dirty="0"/>
            </a:br>
            <a:r>
              <a:rPr lang="ru-RU" sz="2000" b="1" dirty="0"/>
              <a:t>В рамках празднования Дня Государственного флага РФ 22 августа 2020 года командир нашего отряда Шведов Виталий принял участие в торжественном ритуале подъема Государственного флага Российской Федерации в воинской части №96624.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72C130-AC89-4AD8-94DE-3794117A1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20" y="1867437"/>
            <a:ext cx="3438659" cy="46254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F74F77-B45D-47B0-A923-FD9E1CE6A3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572" y="1690688"/>
            <a:ext cx="3631842" cy="30847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994A11-7445-4C57-A03F-04E9D67BEB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566" y="4063285"/>
            <a:ext cx="4334022" cy="27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1C23D-F218-4277-992B-5C01CF10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3.09.2020</a:t>
            </a:r>
            <a:br>
              <a:rPr lang="ru-RU" sz="2000" b="1" dirty="0"/>
            </a:br>
            <a:r>
              <a:rPr lang="ru-RU" sz="2000" b="1" dirty="0"/>
              <a:t>Наши юнармейцы вместе с учениками начальных классов приняли участие в акции памяти жертвам теракта в Беслане "Капля жизни", напоив деревья и цветы.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704CEA-6FE3-4223-B294-D5EB3BED1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728" y="4211392"/>
            <a:ext cx="3888272" cy="264660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725A91-8EB5-4EC3-AB8A-095AE41B07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80" y="1611973"/>
            <a:ext cx="3366105" cy="24738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3F4090-F75B-4347-99F2-EB8995423B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414" y="4211392"/>
            <a:ext cx="4275786" cy="26466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D535D4-14A0-41C8-A993-EE04A526DF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731" y="1611972"/>
            <a:ext cx="3517006" cy="24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8E818-A9B0-46CC-AB55-8717AA77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15" y="390882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/>
              <a:t>3 сентября - День окончания Второй мировой войны. Наши юнармейцы спустили на воду венок, почтив память погибших воинов.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5D4A91-EEA8-4A6F-99D7-0565629BF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97" y="1716445"/>
            <a:ext cx="3373118" cy="250782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21C9D1-1080-4343-B4A7-53EFF9F010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256" y="1716445"/>
            <a:ext cx="3622258" cy="25078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0E2231-E12F-4BF4-B3D8-5B7F0A496D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604" y="4295921"/>
            <a:ext cx="3730580" cy="25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4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EA894-CE1C-49C6-9607-8F29E6E2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2.09.2020</a:t>
            </a:r>
            <a:br>
              <a:rPr lang="ru-RU" sz="2000" b="1" dirty="0"/>
            </a:br>
            <a:r>
              <a:rPr lang="ru-RU" sz="2000" b="1" dirty="0"/>
              <a:t>Виталий Шведов до недавнего времени являлся командиром нашего юнармейского отряда , а теперь он студент Российской правовой академии, будущий офицер юстиции.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96C283-F8D4-4AFD-B463-8C2CE8B6A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633" y="1889102"/>
            <a:ext cx="3425781" cy="4594114"/>
          </a:xfrm>
        </p:spPr>
      </p:pic>
    </p:spTree>
    <p:extLst>
      <p:ext uri="{BB962C8B-B14F-4D97-AF65-F5344CB8AC3E}">
        <p14:creationId xmlns:p14="http://schemas.microsoft.com/office/powerpoint/2010/main" val="424280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C5580-C891-46AB-A3E4-F14023C1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07.09.2020</a:t>
            </a:r>
            <a:br>
              <a:rPr lang="ru-RU" sz="2000" b="1" dirty="0"/>
            </a:br>
            <a:r>
              <a:rPr lang="ru-RU" sz="2000" b="1" dirty="0"/>
              <a:t>Юнармеец  нашего отряда Казаков Никита принял участие в "Калужском космическом марафоне" на 5 километров, показав время 22.08.59.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BAC22F-3374-4D09-8082-613EC2946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069" y="1786989"/>
            <a:ext cx="244561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F6292D-21D6-488A-91B7-8880D76F81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86989"/>
            <a:ext cx="31896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2456C-7A56-440F-B9DB-F5C7022E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07.09.2020</a:t>
            </a:r>
            <a:br>
              <a:rPr lang="ru-RU" sz="2000" b="1" dirty="0"/>
            </a:br>
            <a:r>
              <a:rPr lang="ru-RU" sz="2000" b="1" dirty="0"/>
              <a:t>Командир юнармейского отряда "Юная гвардия" МБОУ "СОШ №44" Грибова Дарья приняла участие в акции "Диктант ПОБЕДЫ".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12A08E-3E39-489F-A678-848EE40AE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269" y="1690688"/>
            <a:ext cx="4185634" cy="5032375"/>
          </a:xfrm>
        </p:spPr>
      </p:pic>
    </p:spTree>
    <p:extLst>
      <p:ext uri="{BB962C8B-B14F-4D97-AF65-F5344CB8AC3E}">
        <p14:creationId xmlns:p14="http://schemas.microsoft.com/office/powerpoint/2010/main" val="305482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AFF13-B89E-4445-BC84-44DF70D6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 </a:t>
            </a:r>
            <a:br>
              <a:rPr lang="ru-RU" sz="2000" dirty="0"/>
            </a:br>
            <a:r>
              <a:rPr lang="ru-RU" sz="2000" b="1" dirty="0"/>
              <a:t>08.09.2020 </a:t>
            </a:r>
            <a:br>
              <a:rPr lang="ru-RU" sz="2000" b="1" dirty="0"/>
            </a:br>
            <a:r>
              <a:rPr lang="ru-RU" sz="2000" b="1" dirty="0"/>
              <a:t> В стенах ГБУ КО "УМЦ ВПВ" состоялось мероприятие-встреча калужских юнармейцев и гостей из Москвы. Ими стали председатель АНО Издательство "Герои Отечества" Владимир Леонидович </a:t>
            </a:r>
            <a:r>
              <a:rPr lang="ru-RU" sz="2000" b="1" dirty="0" err="1"/>
              <a:t>Шмундяк</a:t>
            </a:r>
            <a:r>
              <a:rPr lang="ru-RU" sz="2000" b="1" dirty="0"/>
              <a:t> и редактор Эдуард Владимирович Якимов. Они выступили с презентацией своей книги "И музы не молчали...танкисты в поэзии военных лет". Они рассказали кто, как и сколько работал над созданием этой книги и даже прочитали одно из самых завораживающих стихотворений военных лет, сочиненное юным танкистом. После мероприятия в дар нашему центру и калужским школам были переданы экземпляры книг.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7E84C9-F219-4BF4-AC5B-F59EB357C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41" y="2408081"/>
            <a:ext cx="2903934" cy="387191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E68482-95C0-440D-9E23-572DB536AC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405" y="2755027"/>
            <a:ext cx="4148322" cy="3012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702FE5-81AD-412D-BEBF-CF007642C9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0650" y="2042956"/>
            <a:ext cx="2903934" cy="363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1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983E8-FC92-4852-A19A-D65B93BE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09.09.2020</a:t>
            </a:r>
            <a:br>
              <a:rPr lang="ru-RU" sz="2000" b="1" dirty="0"/>
            </a:br>
            <a:r>
              <a:rPr lang="ru-RU" sz="2000" b="1" dirty="0"/>
              <a:t>Командир нашего отряда Грибова Дарья приняла участие в акции "Наша благодарность воинам-освободителям", возложив цветы к памятнику воинам- освободителям в </a:t>
            </a:r>
            <a:r>
              <a:rPr lang="ru-RU" sz="2000" b="1" dirty="0" err="1"/>
              <a:t>Ждамирово</a:t>
            </a:r>
            <a:r>
              <a:rPr lang="ru-RU" sz="2000" b="1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480F57-0820-4BEB-92B2-3D9845773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955" y="1825625"/>
            <a:ext cx="3263503" cy="45365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DE00BA-DC28-4E67-A725-8AFAD5EDD4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035" y="1825625"/>
            <a:ext cx="3263503" cy="453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71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CEEF1-6819-4F9F-AAFD-EE79CEBD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200" dirty="0"/>
            </a:br>
            <a:br>
              <a:rPr lang="ru-RU" sz="2200" dirty="0"/>
            </a:br>
            <a:r>
              <a:rPr lang="ru-RU" sz="2200" b="1" dirty="0"/>
              <a:t>13.09.2020- День танкиста.</a:t>
            </a:r>
            <a:br>
              <a:rPr lang="ru-RU" sz="2200" b="1" dirty="0"/>
            </a:br>
            <a:r>
              <a:rPr lang="ru-RU" sz="2200" b="1" dirty="0"/>
              <a:t>Наши юнармейцы навели порядок на памятнике танкистам-защитникам Калуги и воинам, павшим при освобождении города.</a:t>
            </a:r>
            <a:br>
              <a:rPr lang="ru-RU" sz="2200" b="1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E5A7B5-5E3B-439C-8605-2DFFC85F9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0" y="1351845"/>
            <a:ext cx="4442064" cy="26819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709C89-F299-47FF-A1E4-052227F343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553" y="3429000"/>
            <a:ext cx="3940934" cy="27978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671985-A77A-455C-A46F-CECAE093F4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836" y="1351845"/>
            <a:ext cx="3211401" cy="38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97060-455F-41D4-9FDB-6CCF3B15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1 октября - День сухопутных войск. </a:t>
            </a:r>
            <a:br>
              <a:rPr lang="ru-RU" sz="2000" b="1" dirty="0"/>
            </a:br>
            <a:r>
              <a:rPr lang="ru-RU" sz="2000" b="1" dirty="0"/>
              <a:t>В этот день в гости к нашим  юнармейцам поделиться опытом и провести практикум по разборке-сборке АК-74 приехал бывший командир отряда, а ныне студент Калужского института (филиала) Всероссийского государственного университета юстиции (РПА Минюста России) Шведов Виталий.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1AE483-1521-4C87-B334-94543438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24" y="2072246"/>
            <a:ext cx="5275397" cy="434268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A6E2A8-0593-41C0-83B9-AEF7C4FEC8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546" y="4319563"/>
            <a:ext cx="4560693" cy="23761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A981F6-7348-43F1-B9C3-441C039AC0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546" y="1629176"/>
            <a:ext cx="4560693" cy="26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4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E382F-4229-4E47-9B8D-01057E6D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3E9A55-DDED-4560-888D-6D243A64B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152"/>
            <a:ext cx="12192000" cy="694815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2DC46F-55BE-419F-9C39-03B2EC36DCDA}"/>
              </a:ext>
            </a:extLst>
          </p:cNvPr>
          <p:cNvSpPr txBox="1"/>
          <p:nvPr/>
        </p:nvSpPr>
        <p:spPr>
          <a:xfrm>
            <a:off x="6826876" y="5074276"/>
            <a:ext cx="437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Чем же занимался наш отряд в течении 2020 года.</a:t>
            </a:r>
          </a:p>
        </p:txBody>
      </p:sp>
    </p:spTree>
    <p:extLst>
      <p:ext uri="{BB962C8B-B14F-4D97-AF65-F5344CB8AC3E}">
        <p14:creationId xmlns:p14="http://schemas.microsoft.com/office/powerpoint/2010/main" val="212193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C4C81-3DED-4C8E-B314-4B110254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1825"/>
            <a:ext cx="10515600" cy="608863"/>
          </a:xfrm>
        </p:spPr>
        <p:txBody>
          <a:bodyPr>
            <a:noAutofit/>
          </a:bodyPr>
          <a:lstStyle/>
          <a:p>
            <a:r>
              <a:rPr lang="ru-RU" sz="2000" b="1" dirty="0"/>
              <a:t>23 .10.2020 </a:t>
            </a:r>
            <a:br>
              <a:rPr lang="ru-RU" sz="2000" b="1" dirty="0"/>
            </a:br>
            <a:r>
              <a:rPr lang="ru-RU" sz="2000" b="1" dirty="0"/>
              <a:t>На Мемориальном воинском кладбище состоялась Торжественно-траурная церемония захоронения с отданием воинских почестей останков летчика, мл. лейтенанта Рыжова В.П., считавшимся пропавшим без вести с 13 июля 1943 года. На мероприятии присутствовали наши юнармейцы.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CA6F7B-0733-41A8-B0DF-51251888F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08" y="2218521"/>
            <a:ext cx="5068966" cy="375419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CD4F59-27F3-4A63-875B-8002B88F83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52" y="2083985"/>
            <a:ext cx="2756078" cy="40855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CF62A7-8EB9-4A78-BC9E-E9FD48CEBB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382" y="2083985"/>
            <a:ext cx="3062817" cy="40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8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95135-5474-47A0-8F83-5418CD84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r>
              <a:rPr lang="ru-RU" sz="2200" b="1" dirty="0"/>
              <a:t>03.12.2020</a:t>
            </a:r>
            <a:br>
              <a:rPr lang="ru-RU" sz="2200" b="1" dirty="0"/>
            </a:br>
            <a:r>
              <a:rPr lang="ru-RU" sz="2200" b="1" dirty="0"/>
              <a:t>Командир отряда Грибова Дарья и бывший командир отряда, а ныне студент Российской правовой академии Шведов Виталий, рассказали учащимся 7-х классов историю освобождения Калуги от фашистов и приняли участие в просмотре фильма "Неизвестный солдат".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715EC5-0592-475C-971D-B51CACDE0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716445"/>
            <a:ext cx="3690870" cy="27818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197912-588A-458D-A7DE-E270A0411D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566" y="3670480"/>
            <a:ext cx="3690870" cy="30473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75D0FB-9D83-438F-AF45-6BBCAB6C89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232" y="1716445"/>
            <a:ext cx="3690870" cy="27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51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EBC53-D68F-4881-8AB7-0AFA9A3F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/>
              <a:t>3.12.2020 </a:t>
            </a:r>
            <a:br>
              <a:rPr lang="ru-RU" sz="2200" b="1" dirty="0"/>
            </a:br>
            <a:r>
              <a:rPr lang="ru-RU" sz="2200" b="1" dirty="0"/>
              <a:t>В День Неизвестного солдата  наши юнармейцы приняли участие в церемонии памяти,</a:t>
            </a:r>
            <a:br>
              <a:rPr lang="ru-RU" sz="2200" b="1" dirty="0"/>
            </a:br>
            <a:r>
              <a:rPr lang="ru-RU" sz="2200" b="1" dirty="0"/>
              <a:t>прочитали стихи и возложили венок на могилу Неизвестного солдата</a:t>
            </a:r>
            <a:r>
              <a:rPr lang="ru-RU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9B9852-4385-4D2F-8C18-AF9095F84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63" y="1957567"/>
            <a:ext cx="5550794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B52C7C-A959-4E18-B3CB-FC4706E0AD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027" y="4301544"/>
            <a:ext cx="3163910" cy="24276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98060B-3805-44EB-91F4-4503960799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8"/>
            <a:ext cx="3110684" cy="25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9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B3110-8BD1-4A2B-AC70-E2E3B89A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                       10.12.2020</a:t>
            </a:r>
            <a:br>
              <a:rPr lang="ru-RU" sz="2000" b="1" dirty="0"/>
            </a:br>
            <a:r>
              <a:rPr lang="ru-RU" sz="2000" b="1" dirty="0"/>
              <a:t>                        У наших юнармейцев проводилась тренировка по стрельбе.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F899F5-4A6D-4043-8DD4-18EF94BD6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46" y="1825624"/>
            <a:ext cx="7508384" cy="4845631"/>
          </a:xfrm>
        </p:spPr>
      </p:pic>
    </p:spTree>
    <p:extLst>
      <p:ext uri="{BB962C8B-B14F-4D97-AF65-F5344CB8AC3E}">
        <p14:creationId xmlns:p14="http://schemas.microsoft.com/office/powerpoint/2010/main" val="255983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012FD-3979-4741-B254-1814B0F4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12.12.2020</a:t>
            </a:r>
            <a:br>
              <a:rPr lang="ru-RU" sz="2000" b="1" dirty="0"/>
            </a:br>
            <a:r>
              <a:rPr lang="ru-RU" sz="2000" b="1" dirty="0"/>
              <a:t>Командир нашего отряда Грибова Дарья стала победителем викторины, посвящённой Дню Конституции России.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0A7FC2-D211-4AF4-8D5F-1376E3529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172" y="1825625"/>
            <a:ext cx="6143222" cy="4858510"/>
          </a:xfrm>
        </p:spPr>
      </p:pic>
    </p:spTree>
    <p:extLst>
      <p:ext uri="{BB962C8B-B14F-4D97-AF65-F5344CB8AC3E}">
        <p14:creationId xmlns:p14="http://schemas.microsoft.com/office/powerpoint/2010/main" val="760695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932E4-66FE-48DB-B9B3-387A9D32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28.12.2020</a:t>
            </a:r>
            <a:br>
              <a:rPr lang="ru-RU" sz="2000" b="1" dirty="0"/>
            </a:br>
            <a:r>
              <a:rPr lang="ru-RU" sz="2000" b="1" dirty="0"/>
              <a:t>Командир отряда Грибова Дарья, поблагодарила врачей БСМП за их нелёгкий труд и поздравила медиков с наступающим Новым годом.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F0249A-8564-41D4-A763-98BEEE555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53" y="1690688"/>
            <a:ext cx="3546430" cy="404396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CA9E1-54E9-4DC2-B7EF-A0128B2F46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785" y="2597495"/>
            <a:ext cx="3546430" cy="40439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56AF27-845B-424F-B332-29F0932EAF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519" y="1694244"/>
            <a:ext cx="3429447" cy="40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9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6BA0E-9846-4288-BE6B-D98894E5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49" y="7065"/>
            <a:ext cx="10682951" cy="1683623"/>
          </a:xfrm>
        </p:spPr>
        <p:txBody>
          <a:bodyPr>
            <a:noAutofit/>
          </a:bodyPr>
          <a:lstStyle/>
          <a:p>
            <a:r>
              <a:rPr lang="ru-RU" sz="2400" b="1" dirty="0"/>
              <a:t>27.01.21</a:t>
            </a:r>
            <a:br>
              <a:rPr lang="ru-RU" sz="2400" b="1" dirty="0"/>
            </a:br>
            <a:r>
              <a:rPr lang="ru-RU" sz="2400" b="1" dirty="0"/>
              <a:t>27 января 1944 год. День снятия блокады Ленинграда. Юнармейцы нашего отряда выставили почетный караул в музейном уголке, а также рассказали ученикам начальной школы о событиях тех лет.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A6AB06-4459-46B4-8CA4-31FFFC44B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9" y="1690688"/>
            <a:ext cx="4042819" cy="269168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CE3ED-F485-4073-BA26-B673D16F99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811" y="4564934"/>
            <a:ext cx="3674773" cy="22860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A2CDDA-E606-41F8-A431-AB5E557ECC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19" y="1690688"/>
            <a:ext cx="3833611" cy="26916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5C912B-AC26-424B-92BD-565B4E6EE5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241" y="2562897"/>
            <a:ext cx="2799277" cy="37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92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68719-84FA-4AB4-89C4-63AD6EA3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3 февраля 1943 год. День воинской славы — День разгрома советскими войсками немецко-фашистских войск в Сталинградской битве. Юнармейцы нашего отряда выставили почетный караул в музейном уголке, а также рассказали ученикам школы о событиях тех лет.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9723CA-A337-45A4-9CB0-D877F0DB0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55" y="1988109"/>
            <a:ext cx="3051146" cy="254847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F553EB-BBC1-4D73-A1A6-75279F6732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738" y="2747191"/>
            <a:ext cx="3292699" cy="25484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3C0E33-E246-40B1-94BF-553E5A5FF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070" y="1855563"/>
            <a:ext cx="3686503" cy="24034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1EA8EA-2D51-4B7F-A5E8-1CE463CECA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070" y="4536583"/>
            <a:ext cx="3686503" cy="213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58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A95B5-F863-4D5C-AD99-AF5A548B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20.02.21</a:t>
            </a:r>
            <a:br>
              <a:rPr lang="ru-RU" sz="3200" dirty="0"/>
            </a:br>
            <a:r>
              <a:rPr lang="ru-RU" sz="3200" dirty="0"/>
              <a:t> В преддверии Дня Защитника Отечества наши юнармейцы возложили венок на Братскую могилу в п. </a:t>
            </a:r>
            <a:r>
              <a:rPr lang="ru-RU" sz="3200" dirty="0" err="1"/>
              <a:t>Ждамирово</a:t>
            </a:r>
            <a:r>
              <a:rPr lang="ru-RU" sz="32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E2FF0-F471-433E-B9BA-628ED966E3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97" y="1654646"/>
            <a:ext cx="4129824" cy="25464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7B2581-0B3B-40B5-BBCB-91D85844AA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184" y="1654646"/>
            <a:ext cx="3820732" cy="25464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2400E9-D1DE-4592-B2E7-E4F98ACAE8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410" y="4468970"/>
            <a:ext cx="3563153" cy="23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19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5650A-D3A8-4314-A304-21C2AABF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65" y="631064"/>
            <a:ext cx="10515600" cy="1429555"/>
          </a:xfrm>
        </p:spPr>
        <p:txBody>
          <a:bodyPr>
            <a:noAutofit/>
          </a:bodyPr>
          <a:lstStyle/>
          <a:p>
            <a:r>
              <a:rPr lang="ru-RU" sz="1800" dirty="0"/>
              <a:t>03.04.2021</a:t>
            </a:r>
            <a:br>
              <a:rPr lang="ru-RU" sz="1800" dirty="0"/>
            </a:br>
            <a:r>
              <a:rPr lang="ru-RU" sz="1800" dirty="0"/>
              <a:t>В Калужском региональном штабе ВВПОД "ЮНАРМИЯ" открыли первую в России региональную юнармейскую Доску почёта. Свидетельство о занесении на юнармейскую Доску почёта получила командир нашего отряда Грибова Дарья.</a:t>
            </a:r>
            <a:br>
              <a:rPr lang="ru-RU" sz="1800" dirty="0"/>
            </a:br>
            <a:r>
              <a:rPr lang="ru-RU" sz="1800" dirty="0"/>
              <a:t>Благодарим за активную гражданскую позицию, отзывчивость, целеустремленность. Желаем новых достижений и побед!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BC78B1-BEBC-4B04-B444-B214C1F948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65" y="2356832"/>
            <a:ext cx="3095491" cy="43594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5E6D2E-68E6-4793-B3B5-DF1C08E342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467" y="2356832"/>
            <a:ext cx="3679065" cy="27303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8A76BF-B648-4A9E-A5DC-74B924F6FA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585" y="2356832"/>
            <a:ext cx="3404584" cy="43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0867F-40A2-4C42-AA4A-9BAAE705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27.01.2020</a:t>
            </a:r>
            <a:br>
              <a:rPr lang="ru-RU" sz="2000" b="1" dirty="0"/>
            </a:br>
            <a:r>
              <a:rPr lang="ru-RU" sz="2000" b="1" dirty="0"/>
              <a:t> Участие во Всероссийской акции « Блокадный хлеб ». Наши юнармейцы рассказали ученикам начальной школы про страшные дни блокадного Ленинграда, поведали о том , как люди жили в блокадном Ленинграде , из чего пекли хлеб , чтобы прокормить жителей , и о том, как Красная армия освободила город, и окончательно прорвали кольцо блокады.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C91CF6-A75D-4969-97B2-DDA178FFB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91" y="1785546"/>
            <a:ext cx="3803453" cy="258781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17EEB9-1ECD-4B45-A685-0A56831284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903" y="4163791"/>
            <a:ext cx="3628315" cy="25797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F6CB32-1980-461B-BFB5-B7CDB09FA5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077" y="1690688"/>
            <a:ext cx="3628316" cy="257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0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8A1F4-7D45-496C-BC4C-57D59431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D61D9F-7A80-4BED-8491-F3A520F0A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C86EC-7B3D-4AD5-8ECD-8BA1E1D913FD}"/>
              </a:ext>
            </a:extLst>
          </p:cNvPr>
          <p:cNvSpPr txBox="1"/>
          <p:nvPr/>
        </p:nvSpPr>
        <p:spPr>
          <a:xfrm>
            <a:off x="244699" y="365125"/>
            <a:ext cx="425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Юнармейский отряд «Юная гвардия» МБОУ «СОШ№44»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8C944-F9B7-449C-B2FB-D07462665FC4}"/>
              </a:ext>
            </a:extLst>
          </p:cNvPr>
          <p:cNvSpPr txBox="1"/>
          <p:nvPr/>
        </p:nvSpPr>
        <p:spPr>
          <a:xfrm>
            <a:off x="6555346" y="5267459"/>
            <a:ext cx="5138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Мы не останавливаемся на достигнутом и продолжаем развиваться в том же ритме!</a:t>
            </a:r>
          </a:p>
          <a:p>
            <a:r>
              <a:rPr lang="ru-RU" sz="2000" dirty="0"/>
              <a:t>Наш девиз: Если не мы, то кто.</a:t>
            </a:r>
          </a:p>
        </p:txBody>
      </p:sp>
    </p:spTree>
    <p:extLst>
      <p:ext uri="{BB962C8B-B14F-4D97-AF65-F5344CB8AC3E}">
        <p14:creationId xmlns:p14="http://schemas.microsoft.com/office/powerpoint/2010/main" val="80575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68ECB-375D-418F-B4AC-4DE799F6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28.02.2020</a:t>
            </a:r>
            <a:br>
              <a:rPr lang="ru-RU" sz="2000" b="1" dirty="0"/>
            </a:br>
            <a:r>
              <a:rPr lang="ru-RU" sz="2000" b="1" dirty="0"/>
              <a:t>Наши юнармейцы рассказали ребятам об основах первой помощи и показали на практике, как спасти жизнь человеку в критической ситуации.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CF01097-4E4E-40CF-9E4B-76809A66F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06282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🚒">
            <a:extLst>
              <a:ext uri="{FF2B5EF4-FFF2-40B4-BE49-F238E27FC236}">
                <a16:creationId xmlns:a16="http://schemas.microsoft.com/office/drawing/2014/main" id="{67168998-3306-4885-8298-D150B0F1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54650" y="-68263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🚑">
            <a:extLst>
              <a:ext uri="{FF2B5EF4-FFF2-40B4-BE49-F238E27FC236}">
                <a16:creationId xmlns:a16="http://schemas.microsoft.com/office/drawing/2014/main" id="{7F209FF6-0644-41CA-89A5-A6596820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0400" y="-68263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🇷🇺">
            <a:extLst>
              <a:ext uri="{FF2B5EF4-FFF2-40B4-BE49-F238E27FC236}">
                <a16:creationId xmlns:a16="http://schemas.microsoft.com/office/drawing/2014/main" id="{7F1C836A-A1A0-4E84-99D0-E070FB2FF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6150" y="-68263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🚒">
            <a:extLst>
              <a:ext uri="{FF2B5EF4-FFF2-40B4-BE49-F238E27FC236}">
                <a16:creationId xmlns:a16="http://schemas.microsoft.com/office/drawing/2014/main" id="{C2D78C98-D5A3-4499-841B-57FF4DC25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050" y="84137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🚑">
            <a:extLst>
              <a:ext uri="{FF2B5EF4-FFF2-40B4-BE49-F238E27FC236}">
                <a16:creationId xmlns:a16="http://schemas.microsoft.com/office/drawing/2014/main" id="{C542F64B-A973-43C6-A250-86785C14F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2800" y="84137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🇷🇺">
            <a:extLst>
              <a:ext uri="{FF2B5EF4-FFF2-40B4-BE49-F238E27FC236}">
                <a16:creationId xmlns:a16="http://schemas.microsoft.com/office/drawing/2014/main" id="{FA6CA253-C707-4C00-8EAF-D7CA38FA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8550" y="84137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813340FD-43B1-45D1-A3BF-3E28E61F23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34" name="Picture 10" descr="🚒">
            <a:extLst>
              <a:ext uri="{FF2B5EF4-FFF2-40B4-BE49-F238E27FC236}">
                <a16:creationId xmlns:a16="http://schemas.microsoft.com/office/drawing/2014/main" id="{4FA0E552-270F-4541-8167-59CBD58B3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9450" y="236537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🚑">
            <a:extLst>
              <a:ext uri="{FF2B5EF4-FFF2-40B4-BE49-F238E27FC236}">
                <a16:creationId xmlns:a16="http://schemas.microsoft.com/office/drawing/2014/main" id="{ECF68C0C-02CF-4C84-A3F3-370834018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5200" y="236537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🇷🇺">
            <a:extLst>
              <a:ext uri="{FF2B5EF4-FFF2-40B4-BE49-F238E27FC236}">
                <a16:creationId xmlns:a16="http://schemas.microsoft.com/office/drawing/2014/main" id="{84166C9B-AEB8-49AF-BBC2-75AB9A090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0950" y="236537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85D8EF-B40D-42BA-98B3-7E3648E7ED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5" y="1646720"/>
            <a:ext cx="3909392" cy="32865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589382-BCFA-40B3-A244-DD190458D6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860" y="3344388"/>
            <a:ext cx="3560280" cy="28325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4C345B-6B41-4C2E-90F5-2D738EE2A6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583" y="1825624"/>
            <a:ext cx="390939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3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7CF42-E459-4441-BDF6-7E75E12B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9.05.2020</a:t>
            </a:r>
            <a:br>
              <a:rPr lang="ru-RU" sz="2000" b="1" dirty="0"/>
            </a:br>
            <a:r>
              <a:rPr lang="ru-RU" sz="2000" b="1" dirty="0"/>
              <a:t>Наши юнармейцы возложили венок к памятнику воинов, погибших при освобождении Калуги (</a:t>
            </a:r>
            <a:r>
              <a:rPr lang="ru-RU" sz="2000" b="1" dirty="0" err="1"/>
              <a:t>Ждамирово</a:t>
            </a:r>
            <a:r>
              <a:rPr lang="ru-RU" sz="2000" b="1" dirty="0"/>
              <a:t>).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256636-59D8-44D7-AD23-B94229929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713" y="1825624"/>
            <a:ext cx="7508383" cy="4922905"/>
          </a:xfrm>
        </p:spPr>
      </p:pic>
    </p:spTree>
    <p:extLst>
      <p:ext uri="{BB962C8B-B14F-4D97-AF65-F5344CB8AC3E}">
        <p14:creationId xmlns:p14="http://schemas.microsoft.com/office/powerpoint/2010/main" val="192676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CB68C-EA49-42DF-ABE2-F2910232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                 Наши юнармейцы участвовали во Всероссийской акции «Свеча памяти».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F2B833-1319-4B4D-BC07-4E40AC1C1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169" y="1825624"/>
            <a:ext cx="6632620" cy="5032375"/>
          </a:xfrm>
        </p:spPr>
      </p:pic>
    </p:spTree>
    <p:extLst>
      <p:ext uri="{BB962C8B-B14F-4D97-AF65-F5344CB8AC3E}">
        <p14:creationId xmlns:p14="http://schemas.microsoft.com/office/powerpoint/2010/main" val="357850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A69FC-62D8-41CF-ABB4-5E65A2C9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22.06.2020</a:t>
            </a:r>
            <a:br>
              <a:rPr lang="ru-RU" sz="2000" b="1" dirty="0"/>
            </a:br>
            <a:r>
              <a:rPr lang="ru-RU" sz="2000" b="1" dirty="0"/>
              <a:t>Грибова Дарья, юнармеец  нашего отряда "Юная Гвардия" МБОУ СОШ №44 г. Калуги в день Памяти и Скорби возложила цветы на мемориал воинам погибшим за освобождение Калужской земли в 1941 году.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CB5599-8690-4F22-B839-2D2AA5D00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772" y="1954414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9180D-41F1-4C81-827B-B68E407AE9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718" y="1954414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9B821-D48E-440A-A2EE-98694E8D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24.06.2020</a:t>
            </a:r>
            <a:br>
              <a:rPr lang="ru-RU" sz="2000" b="1" dirty="0"/>
            </a:br>
            <a:r>
              <a:rPr lang="ru-RU" sz="2000" b="1" dirty="0"/>
              <a:t>Юнармеец  нашего отряда приняла участие  в акции "Я рисую мелом" и "Голубь Мира".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84326F-EEB9-4CB0-BA22-69E1224EE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44" y="1593805"/>
            <a:ext cx="3722801" cy="25789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56669A-712F-42CC-BD63-6A314BA8E5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465" y="3698977"/>
            <a:ext cx="3722801" cy="28169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3E0A1F-5448-4EBA-9C9F-A3D7950389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586" y="1593805"/>
            <a:ext cx="3219719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2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B105D-EDDB-46AE-93D0-85AA31D6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190"/>
            <a:ext cx="10515600" cy="1325563"/>
          </a:xfrm>
        </p:spPr>
        <p:txBody>
          <a:bodyPr>
            <a:noAutofit/>
          </a:bodyPr>
          <a:lstStyle/>
          <a:p>
            <a:r>
              <a:rPr lang="ru-RU" sz="2000" b="1" dirty="0"/>
              <a:t>20.08.2020 </a:t>
            </a:r>
            <a:br>
              <a:rPr lang="ru-RU" sz="2000" b="1" dirty="0"/>
            </a:br>
            <a:r>
              <a:rPr lang="ru-RU" sz="2000" b="1" dirty="0"/>
              <a:t>В г. Калуге прошла торжественная церемония чествования выпускников общеобразовательных организаций, находящихся на территории Калужской области, получивших медали "За особые успехи в учении", "Путь успеха". Наши юнармейцы были в роли волонтёров-координаторов, которые контролировали порядок на территории проведения мероприятия.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06F36E-3E8E-475C-9CC4-632FEC35A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13" y="2743200"/>
            <a:ext cx="3540617" cy="282047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432E84-B03A-4051-9D16-F1C85D28C5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958" y="3193960"/>
            <a:ext cx="3447245" cy="31810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C3D554-D6BD-4439-AE56-DB884E1988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831" y="2743200"/>
            <a:ext cx="4026794" cy="28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34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958</Words>
  <Application>Microsoft Office PowerPoint</Application>
  <PresentationFormat>Широкоэкранный</PresentationFormat>
  <Paragraphs>41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27.01.2020  Участие во Всероссийской акции « Блокадный хлеб ». Наши юнармейцы рассказали ученикам начальной школы про страшные дни блокадного Ленинграда, поведали о том , как люди жили в блокадном Ленинграде , из чего пекли хлеб , чтобы прокормить жителей , и о том, как Красная армия освободила город, и окончательно прорвали кольцо блокады.</vt:lpstr>
      <vt:lpstr>28.02.2020 Наши юнармейцы рассказали ребятам об основах первой помощи и показали на практике, как спасти жизнь человеку в критической ситуации.</vt:lpstr>
      <vt:lpstr>9.05.2020 Наши юнармейцы возложили венок к памятнику воинов, погибших при освобождении Калуги (Ждамирово).</vt:lpstr>
      <vt:lpstr>                 Наши юнармейцы участвовали во Всероссийской акции «Свеча памяти».</vt:lpstr>
      <vt:lpstr>22.06.2020 Грибова Дарья, юнармеец  нашего отряда "Юная Гвардия" МБОУ СОШ №44 г. Калуги в день Памяти и Скорби возложила цветы на мемориал воинам погибшим за освобождение Калужской земли в 1941 году.</vt:lpstr>
      <vt:lpstr>24.06.2020 Юнармеец  нашего отряда приняла участие  в акции "Я рисую мелом" и "Голубь Мира".</vt:lpstr>
      <vt:lpstr>20.08.2020  В г. Калуге прошла торжественная церемония чествования выпускников общеобразовательных организаций, находящихся на территории Калужской области, получивших медали "За особые успехи в учении", "Путь успеха". Наши юнармейцы были в роли волонтёров-координаторов, которые контролировали порядок на территории проведения мероприятия.</vt:lpstr>
      <vt:lpstr>День государственного флага Российской РФ. В рамках празднования Дня Государственного флага РФ 22 августа 2020 года командир нашего отряда Шведов Виталий принял участие в торжественном ритуале подъема Государственного флага Российской Федерации в воинской части №96624.</vt:lpstr>
      <vt:lpstr>3.09.2020 Наши юнармейцы вместе с учениками начальных классов приняли участие в акции памяти жертвам теракта в Беслане "Капля жизни", напоив деревья и цветы.</vt:lpstr>
      <vt:lpstr>3 сентября - День окончания Второй мировой войны. Наши юнармейцы спустили на воду венок, почтив память погибших воинов.</vt:lpstr>
      <vt:lpstr>2.09.2020 Виталий Шведов до недавнего времени являлся командиром нашего юнармейского отряда , а теперь он студент Российской правовой академии, будущий офицер юстиции. </vt:lpstr>
      <vt:lpstr>07.09.2020 Юнармеец  нашего отряда Казаков Никита принял участие в "Калужском космическом марафоне" на 5 километров, показав время 22.08.59.</vt:lpstr>
      <vt:lpstr>07.09.2020 Командир юнармейского отряда "Юная гвардия" МБОУ "СОШ №44" Грибова Дарья приняла участие в акции "Диктант ПОБЕДЫ".</vt:lpstr>
      <vt:lpstr>  08.09.2020   В стенах ГБУ КО "УМЦ ВПВ" состоялось мероприятие-встреча калужских юнармейцев и гостей из Москвы. Ими стали председатель АНО Издательство "Герои Отечества" Владимир Леонидович Шмундяк и редактор Эдуард Владимирович Якимов. Они выступили с презентацией своей книги "И музы не молчали...танкисты в поэзии военных лет". Они рассказали кто, как и сколько работал над созданием этой книги и даже прочитали одно из самых завораживающих стихотворений военных лет, сочиненное юным танкистом. После мероприятия в дар нашему центру и калужским школам были переданы экземпляры книг.</vt:lpstr>
      <vt:lpstr>09.09.2020 Командир нашего отряда Грибова Дарья приняла участие в акции "Наша благодарность воинам-освободителям", возложив цветы к памятнику воинам- освободителям в Ждамирово.</vt:lpstr>
      <vt:lpstr>  13.09.2020- День танкиста. Наши юнармейцы навели порядок на памятнике танкистам-защитникам Калуги и воинам, павшим при освобождении города.  </vt:lpstr>
      <vt:lpstr>1 октября - День сухопутных войск.  В этот день в гости к нашим  юнармейцам поделиться опытом и провести практикум по разборке-сборке АК-74 приехал бывший командир отряда, а ныне студент Калужского института (филиала) Всероссийского государственного университета юстиции (РПА Минюста России) Шведов Виталий.</vt:lpstr>
      <vt:lpstr>23 .10.2020  На Мемориальном воинском кладбище состоялась Торжественно-траурная церемония захоронения с отданием воинских почестей останков летчика, мл. лейтенанта Рыжова В.П., считавшимся пропавшим без вести с 13 июля 1943 года. На мероприятии присутствовали наши юнармейцы.</vt:lpstr>
      <vt:lpstr>    03.12.2020 Командир отряда Грибова Дарья и бывший командир отряда, а ныне студент Российской правовой академии Шведов Виталий, рассказали учащимся 7-х классов историю освобождения Калуги от фашистов и приняли участие в просмотре фильма "Неизвестный солдат".  </vt:lpstr>
      <vt:lpstr>3.12.2020  В День Неизвестного солдата  наши юнармейцы приняли участие в церемонии памяти, прочитали стихи и возложили венок на могилу Неизвестного солдата.</vt:lpstr>
      <vt:lpstr>                       10.12.2020                         У наших юнармейцев проводилась тренировка по стрельбе.</vt:lpstr>
      <vt:lpstr>12.12.2020 Командир нашего отряда Грибова Дарья стала победителем викторины, посвящённой Дню Конституции России. </vt:lpstr>
      <vt:lpstr>28.12.2020 Командир отряда Грибова Дарья, поблагодарила врачей БСМП за их нелёгкий труд и поздравила медиков с наступающим Новым годом.</vt:lpstr>
      <vt:lpstr>27.01.21 27 января 1944 год. День снятия блокады Ленинграда. Юнармейцы нашего отряда выставили почетный караул в музейном уголке, а также рассказали ученикам начальной школы о событиях тех лет.</vt:lpstr>
      <vt:lpstr>3 февраля 1943 год. День воинской славы — День разгрома советскими войсками немецко-фашистских войск в Сталинградской битве. Юнармейцы нашего отряда выставили почетный караул в музейном уголке, а также рассказали ученикам школы о событиях тех лет.</vt:lpstr>
      <vt:lpstr>20.02.21  В преддверии Дня Защитника Отечества наши юнармейцы возложили венок на Братскую могилу в п. Ждамирово.</vt:lpstr>
      <vt:lpstr>03.04.2021 В Калужском региональном штабе ВВПОД "ЮНАРМИЯ" открыли первую в России региональную юнармейскую Доску почёта. Свидетельство о занесении на юнармейскую Доску почёта получила командир нашего отряда Грибова Дарья. Благодарим за активную гражданскую позицию, отзывчивость, целеустремленность. Желаем новых достижений и побед!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Феофан Феофанов</cp:lastModifiedBy>
  <cp:revision>21</cp:revision>
  <dcterms:created xsi:type="dcterms:W3CDTF">2021-01-09T01:39:16Z</dcterms:created>
  <dcterms:modified xsi:type="dcterms:W3CDTF">2021-03-23T07:22:51Z</dcterms:modified>
</cp:coreProperties>
</file>