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B76CB-B15E-4583-B3DE-775C66681EC2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A700-D913-4D47-90E9-12BEFB6E0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615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B76CB-B15E-4583-B3DE-775C66681EC2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A700-D913-4D47-90E9-12BEFB6E0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46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B76CB-B15E-4583-B3DE-775C66681EC2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A700-D913-4D47-90E9-12BEFB6E0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50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B76CB-B15E-4583-B3DE-775C66681EC2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A700-D913-4D47-90E9-12BEFB6E0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67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B76CB-B15E-4583-B3DE-775C66681EC2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A700-D913-4D47-90E9-12BEFB6E0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02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B76CB-B15E-4583-B3DE-775C66681EC2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A700-D913-4D47-90E9-12BEFB6E0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066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B76CB-B15E-4583-B3DE-775C66681EC2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A700-D913-4D47-90E9-12BEFB6E0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846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B76CB-B15E-4583-B3DE-775C66681EC2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A700-D913-4D47-90E9-12BEFB6E0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580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B76CB-B15E-4583-B3DE-775C66681EC2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A700-D913-4D47-90E9-12BEFB6E0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970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B76CB-B15E-4583-B3DE-775C66681EC2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A700-D913-4D47-90E9-12BEFB6E0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97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B76CB-B15E-4583-B3DE-775C66681EC2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A700-D913-4D47-90E9-12BEFB6E0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65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B76CB-B15E-4583-B3DE-775C66681EC2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EA700-D913-4D47-90E9-12BEFB6E0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043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Деятельность юнармейского отряда «Краповые береты за 2020год»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999" y="4572000"/>
            <a:ext cx="10402389" cy="1750422"/>
          </a:xfrm>
        </p:spPr>
        <p:txBody>
          <a:bodyPr/>
          <a:lstStyle/>
          <a:p>
            <a:endParaRPr lang="ru-RU" dirty="0"/>
          </a:p>
          <a:p>
            <a:pPr algn="r"/>
            <a:r>
              <a:rPr lang="ru-RU" dirty="0"/>
              <a:t>МКОУ «</a:t>
            </a:r>
            <a:r>
              <a:rPr lang="ru-RU" dirty="0" err="1"/>
              <a:t>Хвастовичская</a:t>
            </a:r>
            <a:r>
              <a:rPr lang="ru-RU" dirty="0"/>
              <a:t> СОШ»</a:t>
            </a:r>
          </a:p>
          <a:p>
            <a:pPr algn="r"/>
            <a:r>
              <a:rPr lang="ru-RU" dirty="0"/>
              <a:t>Руководитель отряда: Кудряшов А.В.</a:t>
            </a:r>
          </a:p>
        </p:txBody>
      </p:sp>
    </p:spTree>
    <p:extLst>
      <p:ext uri="{BB962C8B-B14F-4D97-AF65-F5344CB8AC3E}">
        <p14:creationId xmlns:p14="http://schemas.microsoft.com/office/powerpoint/2010/main" val="1657900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2020 году Юнармейский отряд «Краповые береты» занимался по утвержденному директором школы </a:t>
            </a:r>
            <a:r>
              <a:rPr lang="ru-RU" dirty="0" err="1"/>
              <a:t>Мосиным</a:t>
            </a:r>
            <a:r>
              <a:rPr lang="ru-RU" dirty="0"/>
              <a:t> С.Н. плану. Кроме запланированных мероприятий юнармейцы участвовали в некоторых школьных и районных акциях и мероприятиях. </a:t>
            </a:r>
          </a:p>
        </p:txBody>
      </p:sp>
    </p:spTree>
    <p:extLst>
      <p:ext uri="{BB962C8B-B14F-4D97-AF65-F5344CB8AC3E}">
        <p14:creationId xmlns:p14="http://schemas.microsoft.com/office/powerpoint/2010/main" val="3755746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Одна из направлений деятельности-физическая подготовка.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9590" y="1690688"/>
            <a:ext cx="5708468" cy="4904354"/>
          </a:xfrm>
        </p:spPr>
      </p:pic>
    </p:spTree>
    <p:extLst>
      <p:ext uri="{BB962C8B-B14F-4D97-AF65-F5344CB8AC3E}">
        <p14:creationId xmlns:p14="http://schemas.microsoft.com/office/powerpoint/2010/main" val="1826707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Огневая подготовка и сборка-разборка автомата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216" y="2060756"/>
            <a:ext cx="5801784" cy="435133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2060756"/>
            <a:ext cx="580178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319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Юнармейцы неоднократно участвовали в акциях и общешкольных мероприятиях.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85554"/>
            <a:ext cx="5264331" cy="471392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5772" y="1690688"/>
            <a:ext cx="6318068" cy="500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219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Кроме перечисленного, юнармейцы отряда «краповые береты» участвуют в районных мероприятиях, приуроченных дню Победы, ходят в походы, играют в </a:t>
            </a:r>
            <a:r>
              <a:rPr lang="ru-RU" dirty="0" err="1"/>
              <a:t>страйкбол</a:t>
            </a:r>
            <a:r>
              <a:rPr lang="ru-RU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773433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103</Words>
  <Application>Microsoft Office PowerPoint</Application>
  <PresentationFormat>Широкоэкранный</PresentationFormat>
  <Paragraphs>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Деятельность юнармейского отряда «Краповые береты за 2020год»</vt:lpstr>
      <vt:lpstr>Презентация PowerPoint</vt:lpstr>
      <vt:lpstr>Одна из направлений деятельности-физическая подготовка.</vt:lpstr>
      <vt:lpstr>Огневая подготовка и сборка-разборка автомата</vt:lpstr>
      <vt:lpstr>Юнармейцы неоднократно участвовали в акциях и общешкольных мероприятиях.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юнармейского отряда «Краповые береты за 2020год»</dc:title>
  <dc:creator>Школа</dc:creator>
  <cp:lastModifiedBy>Феофан Феофанов</cp:lastModifiedBy>
  <cp:revision>5</cp:revision>
  <dcterms:created xsi:type="dcterms:W3CDTF">2021-03-17T07:44:54Z</dcterms:created>
  <dcterms:modified xsi:type="dcterms:W3CDTF">2021-03-30T07:33:11Z</dcterms:modified>
</cp:coreProperties>
</file>