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CD8D-A9FB-497B-A26C-AC93E14DAAB5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4C7D-EAE7-444B-B188-4560C9358BA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CD8D-A9FB-497B-A26C-AC93E14DAAB5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4C7D-EAE7-444B-B188-4560C9358B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CD8D-A9FB-497B-A26C-AC93E14DAAB5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4C7D-EAE7-444B-B188-4560C9358B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CD8D-A9FB-497B-A26C-AC93E14DAAB5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4C7D-EAE7-444B-B188-4560C9358B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CD8D-A9FB-497B-A26C-AC93E14DAAB5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4C7D-EAE7-444B-B188-4560C9358B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CD8D-A9FB-497B-A26C-AC93E14DAAB5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4C7D-EAE7-444B-B188-4560C9358B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CD8D-A9FB-497B-A26C-AC93E14DAAB5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4C7D-EAE7-444B-B188-4560C9358BA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CD8D-A9FB-497B-A26C-AC93E14DAAB5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4C7D-EAE7-444B-B188-4560C9358B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CD8D-A9FB-497B-A26C-AC93E14DAAB5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4C7D-EAE7-444B-B188-4560C9358B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CD8D-A9FB-497B-A26C-AC93E14DAAB5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4C7D-EAE7-444B-B188-4560C9358BA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CD8D-A9FB-497B-A26C-AC93E14DAAB5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4C7D-EAE7-444B-B188-4560C9358B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A8BCD8D-A9FB-497B-A26C-AC93E14DAAB5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FA04C7D-EAE7-444B-B188-4560C9358B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543800" cy="244827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Юнармейский отряд </a:t>
            </a:r>
            <a:b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«Служу Отечеству» </a:t>
            </a:r>
            <a:b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«СОШ им. генерала Захаркина И.Г.» город Кремёнки  Жуковский район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3573016"/>
            <a:ext cx="3888432" cy="576064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Отчёт за 2020 год</a:t>
            </a:r>
          </a:p>
        </p:txBody>
      </p:sp>
    </p:spTree>
    <p:extLst>
      <p:ext uri="{BB962C8B-B14F-4D97-AF65-F5344CB8AC3E}">
        <p14:creationId xmlns:p14="http://schemas.microsoft.com/office/powerpoint/2010/main" val="496153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+mn-lt"/>
              </a:rPr>
              <a:t>1 сентября 2020 года юнармейский отряд принимал участие в торжественном построении школы.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121569"/>
            <a:ext cx="3657600" cy="2743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121569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96578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+mn-lt"/>
              </a:rPr>
              <a:t>25 сентября 2020 года в рамках проведения учебных сборов, юнармейцы пробежали кросс 3000 метров и осуществили практические занятия по «военно-медицинской подготовке»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277212"/>
            <a:ext cx="3657600" cy="24319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277212"/>
            <a:ext cx="3657600" cy="2431914"/>
          </a:xfrm>
        </p:spPr>
      </p:pic>
    </p:spTree>
    <p:extLst>
      <p:ext uri="{BB962C8B-B14F-4D97-AF65-F5344CB8AC3E}">
        <p14:creationId xmlns:p14="http://schemas.microsoft.com/office/powerpoint/2010/main" val="651353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+mn-lt"/>
              </a:rPr>
              <a:t>30 сентября юнармейский отряд по приглашению</a:t>
            </a:r>
            <a:br>
              <a:rPr lang="ru-RU" sz="2400" dirty="0">
                <a:solidFill>
                  <a:srgbClr val="C00000"/>
                </a:solidFill>
                <a:latin typeface="+mn-lt"/>
              </a:rPr>
            </a:br>
            <a:r>
              <a:rPr lang="ru-RU" sz="2400" dirty="0">
                <a:solidFill>
                  <a:srgbClr val="C00000"/>
                </a:solidFill>
                <a:latin typeface="+mn-lt"/>
              </a:rPr>
              <a:t>посетил войсковую часть «</a:t>
            </a:r>
            <a:r>
              <a:rPr lang="ru-RU" sz="2400" dirty="0" err="1">
                <a:solidFill>
                  <a:srgbClr val="C00000"/>
                </a:solidFill>
                <a:latin typeface="+mn-lt"/>
              </a:rPr>
              <a:t>Курилово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» и ознакомился практически со средствами защиты и вооружением в/ч.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277212"/>
            <a:ext cx="3657600" cy="24319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277212"/>
            <a:ext cx="3657600" cy="2431914"/>
          </a:xfrm>
        </p:spPr>
      </p:pic>
    </p:spTree>
    <p:extLst>
      <p:ext uri="{BB962C8B-B14F-4D97-AF65-F5344CB8AC3E}">
        <p14:creationId xmlns:p14="http://schemas.microsoft.com/office/powerpoint/2010/main" val="349374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+mn-lt"/>
              </a:rPr>
              <a:t>1 октября юнармейцы нашей школы присутствовали на занятиях посвящённых Дню Сухопутных войск ВС Российской Федерации. Затем проводилась викторина.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277212"/>
            <a:ext cx="3657600" cy="24319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277212"/>
            <a:ext cx="3657600" cy="2431914"/>
          </a:xfrm>
        </p:spPr>
      </p:pic>
    </p:spTree>
    <p:extLst>
      <p:ext uri="{BB962C8B-B14F-4D97-AF65-F5344CB8AC3E}">
        <p14:creationId xmlns:p14="http://schemas.microsoft.com/office/powerpoint/2010/main" val="1011449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6424" cy="16002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+mn-lt"/>
              </a:rPr>
              <a:t>14 октября футбольная команда юнармейского отряда «Служу Отечеству» одержала победу среди команд Жуковского района по Мини-футболу, завоевав медали 1-го места и кубок.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277212"/>
            <a:ext cx="3657600" cy="24319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277212"/>
            <a:ext cx="3657600" cy="2431914"/>
          </a:xfrm>
        </p:spPr>
      </p:pic>
    </p:spTree>
    <p:extLst>
      <p:ext uri="{BB962C8B-B14F-4D97-AF65-F5344CB8AC3E}">
        <p14:creationId xmlns:p14="http://schemas.microsoft.com/office/powerpoint/2010/main" val="3573090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+mn-lt"/>
              </a:rPr>
              <a:t>3 декабря в городе состоялся митинг посвящённый погибшим в боях ВОВ  неизвестным солдатам.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277212"/>
            <a:ext cx="3657600" cy="24319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277212"/>
            <a:ext cx="3657600" cy="2431914"/>
          </a:xfrm>
        </p:spPr>
      </p:pic>
    </p:spTree>
    <p:extLst>
      <p:ext uri="{BB962C8B-B14F-4D97-AF65-F5344CB8AC3E}">
        <p14:creationId xmlns:p14="http://schemas.microsoft.com/office/powerpoint/2010/main" val="1796449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836712"/>
            <a:ext cx="7626424" cy="533548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+mn-lt"/>
              </a:rPr>
              <a:t>В августе месяце юнармейцы принимали участие в патриотических онлайн-акциях «Тельняшка – морская душа», «Тельняшка – символ воинской славы русских моряков», «</a:t>
            </a:r>
            <a:r>
              <a:rPr lang="ru-RU" sz="2400" dirty="0" err="1">
                <a:solidFill>
                  <a:srgbClr val="C00000"/>
                </a:solidFill>
                <a:latin typeface="+mn-lt"/>
              </a:rPr>
              <a:t>Флеш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-моб «Мы в тельняшках!», «Флаг – символ России», «Солдаты Огненной Дуги», «Битва на Курской дуге». </a:t>
            </a:r>
            <a:br>
              <a:rPr lang="ru-RU" sz="2400" dirty="0">
                <a:solidFill>
                  <a:srgbClr val="C00000"/>
                </a:solidFill>
                <a:latin typeface="+mn-lt"/>
              </a:rPr>
            </a:br>
            <a:r>
              <a:rPr lang="ru-RU" sz="2400" dirty="0">
                <a:solidFill>
                  <a:schemeClr val="tx1"/>
                </a:solidFill>
                <a:latin typeface="+mn-lt"/>
              </a:rPr>
              <a:t>Данные мероприятия, а так же многие другие мероприятия - документировались, фотографировались и направлялись по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WhatsApp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 в группу.</a:t>
            </a:r>
            <a:br>
              <a:rPr lang="ru-RU" sz="2400" dirty="0">
                <a:solidFill>
                  <a:schemeClr val="tx1"/>
                </a:solidFill>
                <a:latin typeface="+mn-lt"/>
              </a:rPr>
            </a:br>
            <a:br>
              <a:rPr lang="ru-RU" sz="2400" dirty="0">
                <a:solidFill>
                  <a:schemeClr val="tx1"/>
                </a:solidFill>
                <a:latin typeface="+mn-lt"/>
              </a:rPr>
            </a:br>
            <a:r>
              <a:rPr lang="ru-RU" sz="2000" b="1" i="1" dirty="0">
                <a:solidFill>
                  <a:schemeClr val="tx1"/>
                </a:solidFill>
                <a:latin typeface="+mn-lt"/>
              </a:rPr>
              <a:t>Руководитель юнармейского </a:t>
            </a:r>
            <a:br>
              <a:rPr lang="ru-RU" sz="2000" b="1" i="1" dirty="0">
                <a:solidFill>
                  <a:schemeClr val="tx1"/>
                </a:solidFill>
                <a:latin typeface="+mn-lt"/>
              </a:rPr>
            </a:br>
            <a:r>
              <a:rPr lang="ru-RU" sz="2000" b="1" i="1" dirty="0">
                <a:solidFill>
                  <a:schemeClr val="tx1"/>
                </a:solidFill>
                <a:latin typeface="+mn-lt"/>
              </a:rPr>
              <a:t>отряда «Служу Отечеству» </a:t>
            </a:r>
            <a:br>
              <a:rPr lang="ru-RU" sz="2000" b="1" i="1" dirty="0">
                <a:solidFill>
                  <a:schemeClr val="tx1"/>
                </a:solidFill>
                <a:latin typeface="+mn-lt"/>
              </a:rPr>
            </a:br>
            <a:r>
              <a:rPr lang="ru-RU" sz="2000" b="1" i="1" dirty="0">
                <a:solidFill>
                  <a:schemeClr val="tx1"/>
                </a:solidFill>
                <a:latin typeface="+mn-lt"/>
              </a:rPr>
              <a:t>Шушпанов Олег Юрьевич</a:t>
            </a:r>
            <a:br>
              <a:rPr lang="ru-RU" sz="2000" b="1" i="1" dirty="0">
                <a:solidFill>
                  <a:schemeClr val="tx1"/>
                </a:solidFill>
                <a:latin typeface="+mn-lt"/>
              </a:rPr>
            </a:br>
            <a:endParaRPr lang="ru-RU" sz="2000" b="1" i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997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+mn-lt"/>
              </a:rPr>
              <a:t>25 января, в день рождения генерала Захаркина И.Г., в школе ежегодно проводится смотр строя и песни.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277212"/>
            <a:ext cx="3657600" cy="24319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277212"/>
            <a:ext cx="3657600" cy="2431914"/>
          </a:xfrm>
        </p:spPr>
      </p:pic>
    </p:spTree>
    <p:extLst>
      <p:ext uri="{BB962C8B-B14F-4D97-AF65-F5344CB8AC3E}">
        <p14:creationId xmlns:p14="http://schemas.microsoft.com/office/powerpoint/2010/main" val="883233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933056"/>
            <a:ext cx="7626424" cy="2239144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+mn-lt"/>
              </a:rPr>
              <a:t>30 января принимали участие в областной военно-патриотической игре «Патриоты России» на базе МОУ «Октябрьская СОШ» </a:t>
            </a:r>
            <a:r>
              <a:rPr lang="ru-RU" sz="2400" dirty="0" err="1">
                <a:solidFill>
                  <a:srgbClr val="C00000"/>
                </a:solidFill>
                <a:latin typeface="+mn-lt"/>
              </a:rPr>
              <a:t>Ферзиковского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 района.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277212"/>
            <a:ext cx="3657600" cy="24319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277212"/>
            <a:ext cx="3657600" cy="2431914"/>
          </a:xfrm>
        </p:spPr>
      </p:pic>
    </p:spTree>
    <p:extLst>
      <p:ext uri="{BB962C8B-B14F-4D97-AF65-F5344CB8AC3E}">
        <p14:creationId xmlns:p14="http://schemas.microsoft.com/office/powerpoint/2010/main" val="4269364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077072"/>
            <a:ext cx="7554416" cy="209512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+mn-lt"/>
              </a:rPr>
              <a:t>В феврале 2020 года принимали участие в конкурсе поделок «Макет военного самолёта или вертолёта Вооружённых сил СССР или Российской Федерации», посвящённого дню Победы советского народа в Великой Отечественной войне 1941-1945 гг.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277212"/>
            <a:ext cx="3657600" cy="24319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277212"/>
            <a:ext cx="3657600" cy="2431914"/>
          </a:xfrm>
        </p:spPr>
      </p:pic>
    </p:spTree>
    <p:extLst>
      <p:ext uri="{BB962C8B-B14F-4D97-AF65-F5344CB8AC3E}">
        <p14:creationId xmlns:p14="http://schemas.microsoft.com/office/powerpoint/2010/main" val="30668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509120"/>
            <a:ext cx="7626424" cy="2016224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+mn-lt"/>
              </a:rPr>
              <a:t>27 февраля принимали участие в областном военно-спортивном турнире «Юный стрелок» по стрельбе из пневматической винтовки, на базе ООО «Калужский областной стрелково-спортивный клуб ДОСААФ» </a:t>
            </a:r>
            <a:br>
              <a:rPr lang="ru-RU" sz="2400" dirty="0">
                <a:solidFill>
                  <a:srgbClr val="C00000"/>
                </a:solidFill>
                <a:latin typeface="+mn-lt"/>
              </a:rPr>
            </a:b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277212"/>
            <a:ext cx="3657600" cy="24319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277212"/>
            <a:ext cx="3657600" cy="2431914"/>
          </a:xfrm>
        </p:spPr>
      </p:pic>
    </p:spTree>
    <p:extLst>
      <p:ext uri="{BB962C8B-B14F-4D97-AF65-F5344CB8AC3E}">
        <p14:creationId xmlns:p14="http://schemas.microsoft.com/office/powerpoint/2010/main" val="342065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+mn-lt"/>
              </a:rPr>
              <a:t>В мае в городском ДК состоялось выступление для ветеранов ВОВ, в котором активное участие приняли юнармейцы отряда.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277212"/>
            <a:ext cx="3657600" cy="24319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277212"/>
            <a:ext cx="3657600" cy="2431914"/>
          </a:xfrm>
        </p:spPr>
      </p:pic>
    </p:spTree>
    <p:extLst>
      <p:ext uri="{BB962C8B-B14F-4D97-AF65-F5344CB8AC3E}">
        <p14:creationId xmlns:p14="http://schemas.microsoft.com/office/powerpoint/2010/main" val="3295758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+mn-lt"/>
              </a:rPr>
              <a:t>В мае 2020 года совместно с МЧС города Кремёнки были проведены практические занятия,  обучения и тренировки по предотвращению пожаров.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281886"/>
            <a:ext cx="3657600" cy="242256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281886"/>
            <a:ext cx="3657600" cy="2422566"/>
          </a:xfrm>
        </p:spPr>
      </p:pic>
    </p:spTree>
    <p:extLst>
      <p:ext uri="{BB962C8B-B14F-4D97-AF65-F5344CB8AC3E}">
        <p14:creationId xmlns:p14="http://schemas.microsoft.com/office/powerpoint/2010/main" val="3147000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437112"/>
            <a:ext cx="7698432" cy="173508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+mn-lt"/>
              </a:rPr>
              <a:t>09 сентября 2020 года состоялся 5-ый турнир по «Лазертагу» среди юнармейских отрядов, детских домов и военно-патриотических клубов Калужской области, где отряд «Служу Отечеству» принял активное участие.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277212"/>
            <a:ext cx="3657600" cy="24319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277212"/>
            <a:ext cx="3657600" cy="2431914"/>
          </a:xfrm>
        </p:spPr>
      </p:pic>
    </p:spTree>
    <p:extLst>
      <p:ext uri="{BB962C8B-B14F-4D97-AF65-F5344CB8AC3E}">
        <p14:creationId xmlns:p14="http://schemas.microsoft.com/office/powerpoint/2010/main" val="3835395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789040"/>
            <a:ext cx="7626424" cy="2376264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+mn-lt"/>
              </a:rPr>
              <a:t>19 сентября 2020 года в городском парке имени генерала </a:t>
            </a:r>
            <a:r>
              <a:rPr lang="ru-RU" sz="2400" dirty="0" err="1">
                <a:solidFill>
                  <a:srgbClr val="C00000"/>
                </a:solidFill>
                <a:latin typeface="+mn-lt"/>
              </a:rPr>
              <a:t>И.Г.Захаркина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, совместно с областной организацией «Союз ветеранов Афганистана» юнармейский отряд участвовал в мероприятии открытия памятника погибшим при исполнении воинского долга в боевых действиях и локальных конфликтах.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836712"/>
            <a:ext cx="3657600" cy="265095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836712"/>
            <a:ext cx="3657600" cy="2650957"/>
          </a:xfrm>
        </p:spPr>
      </p:pic>
    </p:spTree>
    <p:extLst>
      <p:ext uri="{BB962C8B-B14F-4D97-AF65-F5344CB8AC3E}">
        <p14:creationId xmlns:p14="http://schemas.microsoft.com/office/powerpoint/2010/main" val="942229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499</TotalTime>
  <Words>455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Impact</vt:lpstr>
      <vt:lpstr>Times New Roman</vt:lpstr>
      <vt:lpstr>NewsPrint</vt:lpstr>
      <vt:lpstr>Юнармейский отряд  «Служу Отечеству»  МОУ «СОШ им. генерала Захаркина И.Г.» город Кремёнки  Жуковский район</vt:lpstr>
      <vt:lpstr>25 января, в день рождения генерала Захаркина И.Г., в школе ежегодно проводится смотр строя и песни.</vt:lpstr>
      <vt:lpstr>30 января принимали участие в областной военно-патриотической игре «Патриоты России» на базе МОУ «Октябрьская СОШ» Ферзиковского района.</vt:lpstr>
      <vt:lpstr>В феврале 2020 года принимали участие в конкурсе поделок «Макет военного самолёта или вертолёта Вооружённых сил СССР или Российской Федерации», посвящённого дню Победы советского народа в Великой Отечественной войне 1941-1945 гг.</vt:lpstr>
      <vt:lpstr>27 февраля принимали участие в областном военно-спортивном турнире «Юный стрелок» по стрельбе из пневматической винтовки, на базе ООО «Калужский областной стрелково-спортивный клуб ДОСААФ»  </vt:lpstr>
      <vt:lpstr>В мае в городском ДК состоялось выступление для ветеранов ВОВ, в котором активное участие приняли юнармейцы отряда.</vt:lpstr>
      <vt:lpstr>В мае 2020 года совместно с МЧС города Кремёнки были проведены практические занятия,  обучения и тренировки по предотвращению пожаров.</vt:lpstr>
      <vt:lpstr>09 сентября 2020 года состоялся 5-ый турнир по «Лазертагу» среди юнармейских отрядов, детских домов и военно-патриотических клубов Калужской области, где отряд «Служу Отечеству» принял активное участие.</vt:lpstr>
      <vt:lpstr>19 сентября 2020 года в городском парке имени генерала И.Г.Захаркина, совместно с областной организацией «Союз ветеранов Афганистана» юнармейский отряд участвовал в мероприятии открытия памятника погибшим при исполнении воинского долга в боевых действиях и локальных конфликтах. </vt:lpstr>
      <vt:lpstr>1 сентября 2020 года юнармейский отряд принимал участие в торжественном построении школы.</vt:lpstr>
      <vt:lpstr>25 сентября 2020 года в рамках проведения учебных сборов, юнармейцы пробежали кросс 3000 метров и осуществили практические занятия по «военно-медицинской подготовке»</vt:lpstr>
      <vt:lpstr>30 сентября юнармейский отряд по приглашению посетил войсковую часть «Курилово» и ознакомился практически со средствами защиты и вооружением в/ч.</vt:lpstr>
      <vt:lpstr>1 октября юнармейцы нашей школы присутствовали на занятиях посвящённых Дню Сухопутных войск ВС Российской Федерации. Затем проводилась викторина.</vt:lpstr>
      <vt:lpstr>14 октября футбольная команда юнармейского отряда «Служу Отечеству» одержала победу среди команд Жуковского района по Мини-футболу, завоевав медали 1-го места и кубок.</vt:lpstr>
      <vt:lpstr>3 декабря в городе состоялся митинг посвящённый погибшим в боях ВОВ  неизвестным солдатам.</vt:lpstr>
      <vt:lpstr>В августе месяце юнармейцы принимали участие в патриотических онлайн-акциях «Тельняшка – морская душа», «Тельняшка – символ воинской славы русских моряков», «Флеш-моб «Мы в тельняшках!», «Флаг – символ России», «Солдаты Огненной Дуги», «Битва на Курской дуге».  Данные мероприятия, а так же многие другие мероприятия - документировались, фотографировались и направлялись по WhatsApp в группу.  Руководитель юнармейского  отряда «Служу Отечеству»  Шушпанов Олег Юрьевич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Юнармейский отряд «Служу Отечеству» МОУ СОШ им. генерала Захаркина И.Г.</dc:title>
  <dc:creator>Учитель</dc:creator>
  <cp:lastModifiedBy>Феофан Феофанов</cp:lastModifiedBy>
  <cp:revision>31</cp:revision>
  <dcterms:created xsi:type="dcterms:W3CDTF">2021-03-21T12:12:46Z</dcterms:created>
  <dcterms:modified xsi:type="dcterms:W3CDTF">2021-03-22T10:23:52Z</dcterms:modified>
</cp:coreProperties>
</file>