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0F87-4D7A-4A5A-9754-5F1AF89B5F94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5AF5-3EF5-465E-8CC1-210AB6E7DC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071810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Юнармейский отряд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ru-RU" dirty="0">
                <a:solidFill>
                  <a:srgbClr val="FF0000"/>
                </a:solidFill>
              </a:rPr>
              <a:t>Сокол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1752600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+mj-lt"/>
              </a:rPr>
              <a:t>МКОУ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“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Воскресенская СОШ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”</a:t>
            </a:r>
          </a:p>
          <a:p>
            <a:r>
              <a:rPr lang="ru-RU" dirty="0">
                <a:solidFill>
                  <a:srgbClr val="FF0000"/>
                </a:solidFill>
                <a:latin typeface="+mj-lt"/>
              </a:rPr>
              <a:t>Жизнь и активность отряда</a:t>
            </a:r>
          </a:p>
        </p:txBody>
      </p:sp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28934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Участники акции</a:t>
            </a:r>
          </a:p>
        </p:txBody>
      </p:sp>
      <p:pic>
        <p:nvPicPr>
          <p:cNvPr id="4" name="Содержимое 3" descr="Oasgvt_zWI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571612"/>
            <a:ext cx="6929486" cy="4689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Юнармейцы отряда «Сокол» МКОУ «Воскресенская СОШ» </a:t>
            </a:r>
            <a:r>
              <a:rPr lang="ru-RU" sz="2400" dirty="0" err="1"/>
              <a:t>им.М.В.Угарова</a:t>
            </a:r>
            <a:r>
              <a:rPr lang="ru-RU" sz="2400" dirty="0"/>
              <a:t> Кировского района провели акцию «Мы выбираем жизнь»!</a:t>
            </a:r>
            <a:br>
              <a:rPr lang="ru-RU" sz="2400" dirty="0"/>
            </a:br>
            <a:r>
              <a:rPr lang="ru-RU" sz="2400" dirty="0"/>
              <a:t>Во всемирный день борьбы с ВИЧ инфекцией</a:t>
            </a:r>
            <a:br>
              <a:rPr lang="ru-RU" sz="2400" dirty="0"/>
            </a:br>
            <a:r>
              <a:rPr lang="ru-RU" sz="2400" dirty="0"/>
              <a:t> </a:t>
            </a:r>
          </a:p>
        </p:txBody>
      </p:sp>
      <p:pic>
        <p:nvPicPr>
          <p:cNvPr id="4" name="Содержимое 3" descr="PerfybF0nF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857364"/>
            <a:ext cx="6357981" cy="4597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День неизвестного солдата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Юнармейцы отряда "Сокол" МКОУ "Воскресенская СОШ" </a:t>
            </a:r>
            <a:r>
              <a:rPr lang="ru-RU" dirty="0" err="1"/>
              <a:t>им.М.В.Угарова</a:t>
            </a:r>
            <a:r>
              <a:rPr lang="ru-RU" dirty="0"/>
              <a:t> Кировского района приняли участие в акции, посвященной Дню Неизвестного солдата «Имя твоё неизвестно, подвиг твой бессмертен» . Они возложили цветы к Братской могиле в с.Воскресенск и Обелиску войнам-односельчанам. Почтили память погибших минутой молчания.</a:t>
            </a:r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zCZNXM6DRK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BoCS6la6jw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Юнармейцы отряда "Сокол" МКОУ "Воскресенская СОШ" </a:t>
            </a:r>
            <a:r>
              <a:rPr lang="ru-RU" sz="2400" dirty="0" err="1">
                <a:solidFill>
                  <a:srgbClr val="FF0000"/>
                </a:solidFill>
              </a:rPr>
              <a:t>им.М.В.Угарова</a:t>
            </a:r>
            <a:r>
              <a:rPr lang="ru-RU" sz="2400" dirty="0">
                <a:solidFill>
                  <a:srgbClr val="FF0000"/>
                </a:solidFill>
              </a:rPr>
              <a:t> почтили память Героя Советского Союза Михаила Владимировича </a:t>
            </a:r>
            <a:r>
              <a:rPr lang="ru-RU" sz="2400" dirty="0" err="1">
                <a:solidFill>
                  <a:srgbClr val="FF0000"/>
                </a:solidFill>
              </a:rPr>
              <a:t>Угарова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4" name="Содержимое 3" descr="3ZNU9lKYx1w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571612"/>
            <a:ext cx="6225118" cy="4668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Юнармеец отряда </a:t>
            </a:r>
            <a:r>
              <a:rPr lang="en-US" sz="2400" dirty="0">
                <a:solidFill>
                  <a:srgbClr val="FF0000"/>
                </a:solidFill>
              </a:rPr>
              <a:t>“C</a:t>
            </a:r>
            <a:r>
              <a:rPr lang="ru-RU" sz="2400" dirty="0" err="1">
                <a:solidFill>
                  <a:srgbClr val="FF0000"/>
                </a:solidFill>
              </a:rPr>
              <a:t>окол</a:t>
            </a:r>
            <a:r>
              <a:rPr lang="en-US" sz="2400" dirty="0">
                <a:solidFill>
                  <a:srgbClr val="FF0000"/>
                </a:solidFill>
              </a:rPr>
              <a:t>”</a:t>
            </a:r>
            <a:r>
              <a:rPr lang="ru-RU" sz="2400" dirty="0">
                <a:solidFill>
                  <a:srgbClr val="FF0000"/>
                </a:solidFill>
              </a:rPr>
              <a:t> Трифонов Вадим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выполнил норматив КМС на чемпионате кубка России по </a:t>
            </a:r>
            <a:r>
              <a:rPr lang="ru-RU" sz="2400" dirty="0" err="1">
                <a:solidFill>
                  <a:srgbClr val="FF0000"/>
                </a:solidFill>
              </a:rPr>
              <a:t>стритлифтингу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m5UeQKakH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643050"/>
            <a:ext cx="240965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gWopLEi6PL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1571612"/>
            <a:ext cx="3536181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Юнармейцы отряда "Сокол" МКОУ "Воскресенская СОШ" </a:t>
            </a:r>
            <a:r>
              <a:rPr lang="ru-RU" sz="2400" dirty="0" err="1">
                <a:solidFill>
                  <a:srgbClr val="FF0000"/>
                </a:solidFill>
              </a:rPr>
              <a:t>им.М.В.Угарова</a:t>
            </a:r>
            <a:r>
              <a:rPr lang="ru-RU" sz="2400" dirty="0">
                <a:solidFill>
                  <a:srgbClr val="FF0000"/>
                </a:solidFill>
              </a:rPr>
              <a:t> на открытии ледовой арены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им.генерала армии В.И.Исакова</a:t>
            </a:r>
          </a:p>
        </p:txBody>
      </p:sp>
      <p:pic>
        <p:nvPicPr>
          <p:cNvPr id="4" name="Содержимое 3" descr="r73JLvYd1v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357298"/>
            <a:ext cx="7643866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Юнармейцы отряда "Сокол" МКОУ "Воскресенская СОШ" </a:t>
            </a:r>
            <a:r>
              <a:rPr lang="ru-RU" sz="2400" dirty="0" err="1">
                <a:solidFill>
                  <a:srgbClr val="FF0000"/>
                </a:solidFill>
              </a:rPr>
              <a:t>им.М.В.Угарова</a:t>
            </a:r>
            <a:r>
              <a:rPr lang="ru-RU" sz="2400" dirty="0">
                <a:solidFill>
                  <a:srgbClr val="FF0000"/>
                </a:solidFill>
              </a:rPr>
              <a:t> Кировского района приняли участие в акции "Наша благодарность воинам-освободителям!"</a:t>
            </a:r>
          </a:p>
        </p:txBody>
      </p:sp>
      <p:pic>
        <p:nvPicPr>
          <p:cNvPr id="4" name="Содержимое 3" descr="poUB2DZEpH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285992"/>
            <a:ext cx="4643470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Kqw1naNCK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2928934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 Проект </a:t>
            </a:r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ru-RU" sz="2400" dirty="0">
                <a:solidFill>
                  <a:srgbClr val="FF0000"/>
                </a:solidFill>
              </a:rPr>
              <a:t>Патриотический поход</a:t>
            </a:r>
            <a:r>
              <a:rPr lang="en-US" sz="2400" dirty="0">
                <a:solidFill>
                  <a:srgbClr val="FF0000"/>
                </a:solidFill>
              </a:rPr>
              <a:t>”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Отряд "Сокол" МКОУ "Воскресенской СОШ" им </a:t>
            </a:r>
            <a:r>
              <a:rPr lang="ru-RU" dirty="0" err="1"/>
              <a:t>М.В.Угарова</a:t>
            </a:r>
            <a:r>
              <a:rPr lang="ru-RU" dirty="0"/>
              <a:t> Кировского района Калужской области принял участие в проекте "Патриотический поход "</a:t>
            </a:r>
            <a:r>
              <a:rPr lang="ru-RU" dirty="0" err="1"/>
              <a:t>Лазинки-Высокое-Слузна</a:t>
            </a:r>
            <a:r>
              <a:rPr lang="ru-RU" dirty="0"/>
              <a:t>-"</a:t>
            </a:r>
            <a:r>
              <a:rPr lang="ru-RU" dirty="0" err="1"/>
              <a:t>Гнездиловская</a:t>
            </a:r>
            <a:r>
              <a:rPr lang="ru-RU" dirty="0"/>
              <a:t> высота". 42 юнармейца совершили на территории </a:t>
            </a:r>
            <a:r>
              <a:rPr lang="ru-RU" dirty="0" err="1"/>
              <a:t>Спас-Деменского</a:t>
            </a:r>
            <a:r>
              <a:rPr lang="ru-RU" dirty="0"/>
              <a:t> района Калужской области поход по местам боевой славы, связанным с историей Великой Отечественной войны.</a:t>
            </a: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cs typeface="Aharoni" pitchFamily="2" charset="-79"/>
              </a:rPr>
              <a:t>юные юнармейцы отряда "Сокол" решили помочь ученикам 1-го класса в написании писем дедушке Морозу.</a:t>
            </a:r>
          </a:p>
        </p:txBody>
      </p:sp>
      <p:pic>
        <p:nvPicPr>
          <p:cNvPr id="4" name="Содержимое 3" descr="IIvA1wXjam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500174"/>
            <a:ext cx="3009904" cy="2257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maXWBqWkE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428736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oha1YQLpg9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4000504"/>
            <a:ext cx="323852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NXvYzYhAN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cpQi7nw3t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sKALHPEmUw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Ребята юнармейцы поздравили Владимира Ильича с днём рождения и подарили ему маленьких юнармейцев-хранителей, сделанных своими руками</a:t>
            </a:r>
            <a:r>
              <a:rPr lang="ru-RU" sz="2400" dirty="0"/>
              <a:t> </a:t>
            </a:r>
          </a:p>
        </p:txBody>
      </p:sp>
      <p:pic>
        <p:nvPicPr>
          <p:cNvPr id="4" name="Содержимое 3" descr="PG9xgjCeMb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3000372"/>
            <a:ext cx="3105127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UVZGd_XCbA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857364"/>
            <a:ext cx="5460740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Третье поколение </a:t>
            </a:r>
            <a:r>
              <a:rPr lang="ru-RU" sz="2400" dirty="0" err="1">
                <a:solidFill>
                  <a:srgbClr val="FF0000"/>
                </a:solidFill>
              </a:rPr>
              <a:t>юноармейцев</a:t>
            </a:r>
            <a:r>
              <a:rPr lang="ru-RU" sz="2400" dirty="0">
                <a:solidFill>
                  <a:srgbClr val="FF0000"/>
                </a:solidFill>
              </a:rPr>
              <a:t> (8 человек) Воскресенской школы покорили небо. </a:t>
            </a:r>
          </a:p>
        </p:txBody>
      </p:sp>
      <p:pic>
        <p:nvPicPr>
          <p:cNvPr id="4" name="Содержимое 3" descr="5KUNTG2N6e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2500306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tu8TVM-N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2500306"/>
            <a:ext cx="495303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Юнармейцы отряда "Сокол" в честь 75-летия Великой Победы возложили цветы к Братской могиле в с.Воскресенск</a:t>
            </a:r>
          </a:p>
        </p:txBody>
      </p:sp>
      <p:pic>
        <p:nvPicPr>
          <p:cNvPr id="4" name="Содержимое 3" descr="5lT9C218hQ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714488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jZt7s-1Tk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14488"/>
            <a:ext cx="3429024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Акция </a:t>
            </a:r>
            <a:r>
              <a:rPr lang="en-US" sz="3200" dirty="0">
                <a:solidFill>
                  <a:srgbClr val="FF0000"/>
                </a:solidFill>
              </a:rPr>
              <a:t>“</a:t>
            </a:r>
            <a:r>
              <a:rPr lang="ru-RU" sz="3200" dirty="0">
                <a:solidFill>
                  <a:srgbClr val="FF0000"/>
                </a:solidFill>
              </a:rPr>
              <a:t>Покорми птиц зимой</a:t>
            </a:r>
            <a:r>
              <a:rPr lang="en-US" sz="3200" dirty="0">
                <a:solidFill>
                  <a:srgbClr val="FF0000"/>
                </a:solidFill>
              </a:rPr>
              <a:t>”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Юнармейцы отряда "Сокол" Романов Артём и Волошина Алина приняли участие в акции "Покорми птиц зимой". Они смастерили своими руками кормушки и наполнили их </a:t>
            </a:r>
            <a:r>
              <a:rPr lang="ru-RU" dirty="0" err="1"/>
              <a:t>вкусняшками</a:t>
            </a:r>
            <a:r>
              <a:rPr lang="ru-RU" dirty="0"/>
              <a:t> для птиц. Кормушки разместили на территории МКОУ "Воскресенская СОШ" </a:t>
            </a:r>
            <a:r>
              <a:rPr lang="ru-RU" dirty="0" err="1"/>
              <a:t>им.М.В.Угарова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Участники акции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ru-RU" dirty="0">
                <a:solidFill>
                  <a:srgbClr val="FF0000"/>
                </a:solidFill>
              </a:rPr>
              <a:t>Покорми птиц зимой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JmhagTH4ct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1500174"/>
            <a:ext cx="4714908" cy="5048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День Героев Отечества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9 декабря в России отмечают День Героев Отечества.</a:t>
            </a:r>
            <a:br>
              <a:rPr lang="ru-RU" dirty="0"/>
            </a:br>
            <a:r>
              <a:rPr lang="ru-RU" dirty="0"/>
              <a:t>Юнармейцы отряда «Сокол» Кировского района приняли активное участие в акции, посвящённой Дню Героев Отечества «Гордимся славою героев». Они возложили цветы к могиле Героя Советского Союза Михаила Владимировича </a:t>
            </a:r>
            <a:r>
              <a:rPr lang="ru-RU" dirty="0" err="1"/>
              <a:t>Угарова</a:t>
            </a:r>
            <a:r>
              <a:rPr lang="ru-RU" dirty="0"/>
              <a:t>, к Братской могиле в с.Воскресенск и Обелиску войнам-односельчанам. Почтили память погибших минутой молчания</a:t>
            </a: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wlzzn0Zuf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dWi2AAbjq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0cqxgcRWQ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Международная акция "Тест по истории Великой Отечественной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МКОУ "Воскресенская СОШ" </a:t>
            </a:r>
            <a:r>
              <a:rPr lang="ru-RU" dirty="0" err="1"/>
              <a:t>им.М.В.Угарова</a:t>
            </a:r>
            <a:r>
              <a:rPr lang="ru-RU" dirty="0"/>
              <a:t> 3 декабря, прошла международная акция "Тест по истории Великой Отечественной войны". Участниками этой акции стали юнармейцы отряда "Сокол" 8 и 11 классов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515</Words>
  <Application>Microsoft Office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Тема Office</vt:lpstr>
      <vt:lpstr>Юнармейский отряд “Сокол”</vt:lpstr>
      <vt:lpstr>юные юнармейцы отряда "Сокол" решили помочь ученикам 1-го класса в написании писем дедушке Морозу.</vt:lpstr>
      <vt:lpstr>Акция “Покорми птиц зимой”</vt:lpstr>
      <vt:lpstr>Участники акции “Покорми птиц зимой” </vt:lpstr>
      <vt:lpstr>День Героев Отечества</vt:lpstr>
      <vt:lpstr>Презентация PowerPoint</vt:lpstr>
      <vt:lpstr>Презентация PowerPoint</vt:lpstr>
      <vt:lpstr>Презентация PowerPoint</vt:lpstr>
      <vt:lpstr>Международная акция "Тест по истории Великой Отечественной</vt:lpstr>
      <vt:lpstr>Участники акции</vt:lpstr>
      <vt:lpstr>Юнармейцы отряда «Сокол» МКОУ «Воскресенская СОШ» им.М.В.Угарова Кировского района провели акцию «Мы выбираем жизнь»! Во всемирный день борьбы с ВИЧ инфекцией  </vt:lpstr>
      <vt:lpstr>День неизвестного солдата</vt:lpstr>
      <vt:lpstr>Презентация PowerPoint</vt:lpstr>
      <vt:lpstr>Презентация PowerPoint</vt:lpstr>
      <vt:lpstr>Юнармейцы отряда "Сокол" МКОУ "Воскресенская СОШ" им.М.В.Угарова почтили память Героя Советского Союза Михаила Владимировича Угарова. </vt:lpstr>
      <vt:lpstr>Юнармеец отряда “Cокол” Трифонов Вадим  выполнил норматив КМС на чемпионате кубка России по стритлифтингу</vt:lpstr>
      <vt:lpstr>Юнармейцы отряда "Сокол" МКОУ "Воскресенская СОШ" им.М.В.Угарова на открытии ледовой арены им.генерала армии В.И.Исакова</vt:lpstr>
      <vt:lpstr>Юнармейцы отряда "Сокол" МКОУ "Воскресенская СОШ" им.М.В.Угарова Кировского района приняли участие в акции "Наша благодарность воинам-освободителям!"</vt:lpstr>
      <vt:lpstr> Проект “Патриотический поход”</vt:lpstr>
      <vt:lpstr>Презентация PowerPoint</vt:lpstr>
      <vt:lpstr>Презентация PowerPoint</vt:lpstr>
      <vt:lpstr>Презентация PowerPoint</vt:lpstr>
      <vt:lpstr>Ребята юнармейцы поздравили Владимира Ильича с днём рождения и подарили ему маленьких юнармейцев-хранителей, сделанных своими руками </vt:lpstr>
      <vt:lpstr>Третье поколение юноармейцев (8 человек) Воскресенской школы покорили небо. </vt:lpstr>
      <vt:lpstr>Юнармейцы отряда "Сокол" в честь 75-летия Великой Победы возложили цветы к Братской могиле в с.Воскресенск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Феофан Феофанов</cp:lastModifiedBy>
  <cp:revision>15</cp:revision>
  <dcterms:created xsi:type="dcterms:W3CDTF">2021-01-11T10:15:14Z</dcterms:created>
  <dcterms:modified xsi:type="dcterms:W3CDTF">2021-03-11T12:01:26Z</dcterms:modified>
</cp:coreProperties>
</file>