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2BFBC-D7EC-4E86-96D7-B9762F30DF8D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991C0-5A79-40F3-A7D8-4F1F95C43C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9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7F5101-84C7-49BD-BBBA-CB875D547D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3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6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8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1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40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0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4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7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1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FD953-DE5E-431D-A017-AC6E82E80C40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7BCF4-EBE7-4368-B3C8-31ACB9FC3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4176185" y="876300"/>
            <a:ext cx="7869767" cy="5376333"/>
          </a:xfrm>
        </p:spPr>
        <p:txBody>
          <a:bodyPr/>
          <a:lstStyle/>
          <a:p>
            <a:pPr algn="r"/>
            <a:r>
              <a:rPr lang="ru-RU" sz="5333" b="1" i="1" dirty="0">
                <a:solidFill>
                  <a:srgbClr val="0070C0"/>
                </a:solidFill>
                <a:latin typeface="Arial" charset="0"/>
              </a:rPr>
              <a:t>Юнармейский отряд «Патриот» </a:t>
            </a:r>
            <a:br>
              <a:rPr lang="ru-RU" sz="5333" b="1" i="1" dirty="0">
                <a:solidFill>
                  <a:srgbClr val="0070C0"/>
                </a:solidFill>
                <a:latin typeface="Arial" charset="0"/>
              </a:rPr>
            </a:br>
            <a:r>
              <a:rPr lang="ru-RU" sz="3733" dirty="0">
                <a:latin typeface="Arial" charset="0"/>
              </a:rPr>
              <a:t>Дмитриева Е.А., руководитель отряда</a:t>
            </a:r>
          </a:p>
        </p:txBody>
      </p:sp>
      <p:grpSp>
        <p:nvGrpSpPr>
          <p:cNvPr id="14339" name="Группа 2"/>
          <p:cNvGrpSpPr>
            <a:grpSpLocks/>
          </p:cNvGrpSpPr>
          <p:nvPr/>
        </p:nvGrpSpPr>
        <p:grpSpPr bwMode="auto">
          <a:xfrm>
            <a:off x="-1" y="-31093"/>
            <a:ext cx="12192001" cy="1403630"/>
            <a:chOff x="1" y="9385"/>
            <a:chExt cx="9073613" cy="9061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" y="40876"/>
              <a:ext cx="9073613" cy="5561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133" b="1" dirty="0"/>
                <a:t>МБОУ «Средняя общеобразовательная школа № 45</a:t>
              </a:r>
            </a:p>
            <a:p>
              <a:pPr algn="ctr">
                <a:defRPr/>
              </a:pPr>
              <a:r>
                <a:rPr lang="ru-RU" sz="2133" b="1" dirty="0"/>
                <a:t> им. Маршала Советского Союза Г.К. Жукова» г. Калуги</a:t>
              </a:r>
            </a:p>
          </p:txBody>
        </p:sp>
        <p:pic>
          <p:nvPicPr>
            <p:cNvPr id="14342" name="Рисунок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385"/>
              <a:ext cx="855880" cy="90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4" y="1848851"/>
            <a:ext cx="4361794" cy="43176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304" y="2001251"/>
            <a:ext cx="4361794" cy="4317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04" y="1935012"/>
            <a:ext cx="4361794" cy="43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0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Онлайн-встреча с космонавтом Р.Ю. Романенко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3074" name="Picture 2" descr="https://sun9-66.userapi.com/impg/8M6-7kyXq9AS4-OcofSvhOMdB4P0Q9JZ-BpP1w/HvQ03ynVYmw.jpg?size=1136x640&amp;quality=96&amp;sign=f19a5e9f1e8b6cf5581bf7879ed829d0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048" y="2063750"/>
            <a:ext cx="7823065" cy="44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8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4473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Большой этнографический диктант, приняли участие дети и родители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1" y="1897582"/>
            <a:ext cx="2225448" cy="1565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40269"/>
            <a:ext cx="2584719" cy="3372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470" y="1859832"/>
            <a:ext cx="2694173" cy="2010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71" y="3655672"/>
            <a:ext cx="2835048" cy="1594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319" y="1837607"/>
            <a:ext cx="2573888" cy="1868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551" y="3755842"/>
            <a:ext cx="2804449" cy="19786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036" y="3218464"/>
            <a:ext cx="2914357" cy="21306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2393" y="3907291"/>
            <a:ext cx="2527598" cy="17669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" y="5250387"/>
            <a:ext cx="2094123" cy="1465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097" y="5114245"/>
            <a:ext cx="2100626" cy="17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Международная акция «Тест по истории Великой Отечественной войны»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50376" y="1857909"/>
            <a:ext cx="4737663" cy="48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7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60753" y="1874011"/>
            <a:ext cx="3686025" cy="2764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03566" y="3366472"/>
            <a:ext cx="3679872" cy="2759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25900" y="2517347"/>
            <a:ext cx="3628773" cy="2721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238" y="2911981"/>
            <a:ext cx="2588455" cy="34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Участие в мероприятиях посвященных снятию блокады Ленинграда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276" y="1613538"/>
            <a:ext cx="4575766" cy="2573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53" y="1947333"/>
            <a:ext cx="4174671" cy="3131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747" y="3494314"/>
            <a:ext cx="4484915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Поездка в Мещовск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72" y="1849897"/>
            <a:ext cx="4332514" cy="3249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639" y="1852476"/>
            <a:ext cx="4105004" cy="3078753"/>
          </a:xfrm>
          <a:prstGeom prst="rect">
            <a:avLst/>
          </a:prstGeom>
        </p:spPr>
      </p:pic>
      <p:pic>
        <p:nvPicPr>
          <p:cNvPr id="5122" name="Picture 2" descr="https://sun9-33.userapi.com/impg/g3ht19fdmiiR1SCQ6gK6LsIY0Ldr5MNibmw50Q/kpVoLCmnA9M.jpg?size=1280x960&amp;quality=96&amp;sign=4cc74cc557ce5bffb08c742bd9ed3397&amp;type=albu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0617" y="3854273"/>
            <a:ext cx="3849610" cy="28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1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Областные соревнования среди </a:t>
            </a:r>
            <a:r>
              <a:rPr lang="ru-RU" sz="4267" b="1" i="1" dirty="0" err="1">
                <a:solidFill>
                  <a:srgbClr val="0070C0"/>
                </a:solidFill>
                <a:latin typeface="Arial" charset="0"/>
              </a:rPr>
              <a:t>юнрмейских</a:t>
            </a:r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 отрядов меткий стрелок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3" y="2204357"/>
            <a:ext cx="5437414" cy="4078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58" y="2204357"/>
            <a:ext cx="5249939" cy="39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5160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Участие в областных соревнованиях «Смотр строя и песни» г. Козельск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3" y="2259616"/>
            <a:ext cx="4550228" cy="3412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731" y="2355547"/>
            <a:ext cx="4422320" cy="3316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77138" y="2747888"/>
            <a:ext cx="3138716" cy="23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8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/>
          </a:bodyPr>
          <a:lstStyle/>
          <a:p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Школьная линейка 1 сентября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71" y="2063750"/>
            <a:ext cx="5718629" cy="3216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558" y="2021417"/>
            <a:ext cx="5602514" cy="31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Награждение Почетной грамотой временно исполняющим полномочия Городского Головы города Калуги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5" y="2371175"/>
            <a:ext cx="2089282" cy="3714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880" y="1790173"/>
            <a:ext cx="2467314" cy="4386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570" y="2280122"/>
            <a:ext cx="2376487" cy="3896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26098"/>
            <a:ext cx="2370359" cy="42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Участие в </a:t>
            </a:r>
            <a:r>
              <a:rPr lang="ru-RU" sz="4267" b="1" i="1" dirty="0" err="1">
                <a:solidFill>
                  <a:srgbClr val="0070C0"/>
                </a:solidFill>
                <a:latin typeface="Arial" charset="0"/>
              </a:rPr>
              <a:t>кибер</a:t>
            </a:r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-турнире</a:t>
            </a:r>
            <a:r>
              <a:rPr lang="en-US" sz="4267" b="1" i="1" dirty="0">
                <a:solidFill>
                  <a:srgbClr val="0070C0"/>
                </a:solidFill>
                <a:latin typeface="Arial" charset="0"/>
              </a:rPr>
              <a:t> Word of Tanks </a:t>
            </a:r>
            <a:endParaRPr lang="ru-RU" sz="4267" b="1" i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1026" name="Picture 2" descr="https://sun9-39.userapi.com/impg/c856132/v856132995/22155e/FhFbm1xqDQM.jpg?size=1280x960&amp;quality=96&amp;sign=cbe8b500ebe67acaeadbbc1dd1c082cc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328" y="2438556"/>
            <a:ext cx="4272643" cy="320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impg/c856132/v856132995/221568/Not3xLj0-tY.jpg?size=810x1080&amp;quality=96&amp;sign=d766b7b823fa1e81adc841e96f276048&amp;type=alb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709" y="1947333"/>
            <a:ext cx="3086554" cy="41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0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0433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4267" b="1" i="1" dirty="0">
                <a:solidFill>
                  <a:srgbClr val="0070C0"/>
                </a:solidFill>
                <a:latin typeface="Arial" charset="0"/>
              </a:rPr>
              <a:t>Участие в диктанте Победы</a:t>
            </a:r>
          </a:p>
        </p:txBody>
      </p:sp>
      <p:sp>
        <p:nvSpPr>
          <p:cNvPr id="18442" name="TextBox 24"/>
          <p:cNvSpPr txBox="1">
            <a:spLocks noChangeArrowheads="1"/>
          </p:cNvSpPr>
          <p:nvPr/>
        </p:nvSpPr>
        <p:spPr bwMode="auto">
          <a:xfrm>
            <a:off x="7871885" y="4637618"/>
            <a:ext cx="383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86" y="1861457"/>
            <a:ext cx="8882743" cy="49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9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129</Words>
  <Application>Microsoft Office PowerPoint</Application>
  <PresentationFormat>Широкоэкранный</PresentationFormat>
  <Paragraphs>27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Юнармейский отряд «Патриот»  Дмитриева Е.А., руководитель отряда</vt:lpstr>
      <vt:lpstr>Участие в мероприятиях посвященных снятию блокады Ленинграда</vt:lpstr>
      <vt:lpstr>Поездка в Мещовск</vt:lpstr>
      <vt:lpstr>Областные соревнования среди юнрмейских отрядов меткий стрелок</vt:lpstr>
      <vt:lpstr>Участие в областных соревнованиях «Смотр строя и песни» г. Козельск</vt:lpstr>
      <vt:lpstr>Школьная линейка 1 сентября</vt:lpstr>
      <vt:lpstr>Награждение Почетной грамотой временно исполняющим полномочия Городского Головы города Калуги</vt:lpstr>
      <vt:lpstr>Участие в кибер-турнире Word of Tanks </vt:lpstr>
      <vt:lpstr>Участие в диктанте Победы</vt:lpstr>
      <vt:lpstr>Онлайн-встреча с космонавтом Р.Ю. Романенко</vt:lpstr>
      <vt:lpstr>Большой этнографический диктант, приняли участие дети и родители</vt:lpstr>
      <vt:lpstr>Международная акция «Тест по истории Великой Отечественной войны»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Юнармейский отряд «Патриот»  Дмитриева Е.А., руководитель отряда</dc:title>
  <dc:creator>Евгения Зиновьева</dc:creator>
  <cp:lastModifiedBy>Феофан Феофанов</cp:lastModifiedBy>
  <cp:revision>14</cp:revision>
  <dcterms:created xsi:type="dcterms:W3CDTF">2021-03-21T11:41:51Z</dcterms:created>
  <dcterms:modified xsi:type="dcterms:W3CDTF">2021-03-22T10:23:12Z</dcterms:modified>
</cp:coreProperties>
</file>