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63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77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67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07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51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8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3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5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8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3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067F-CCCB-4EEE-89B9-3C0732E07BC5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0997-3DB0-4E08-8C2B-506DA4938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2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Юнармейский отряд «Тигр»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МКОУ «Лев-Толстовская СОШ»</a:t>
            </a:r>
          </a:p>
        </p:txBody>
      </p:sp>
    </p:spTree>
    <p:extLst>
      <p:ext uri="{BB962C8B-B14F-4D97-AF65-F5344CB8AC3E}">
        <p14:creationId xmlns:p14="http://schemas.microsoft.com/office/powerpoint/2010/main" val="350998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Открытое районное мероприятие</a:t>
            </a:r>
            <a:br>
              <a:rPr lang="ru-RU" dirty="0"/>
            </a:br>
            <a:r>
              <a:rPr lang="ru-RU" dirty="0"/>
              <a:t>Юнармейцы дают мастер-класс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483757" y="2365114"/>
            <a:ext cx="4849939" cy="323329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20988"/>
            <a:ext cx="4644517" cy="30963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71800" y="2708920"/>
            <a:ext cx="2322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Сентябрь 2020 год.</a:t>
            </a:r>
          </a:p>
        </p:txBody>
      </p:sp>
    </p:spTree>
    <p:extLst>
      <p:ext uri="{BB962C8B-B14F-4D97-AF65-F5344CB8AC3E}">
        <p14:creationId xmlns:p14="http://schemas.microsoft.com/office/powerpoint/2010/main" val="181183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416247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Мероприятие, посвящённое освобождению Калужской области от немецко-фашистских захватчиков.</a:t>
            </a:r>
            <a:br>
              <a:rPr lang="ru-RU" dirty="0"/>
            </a:b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764704"/>
            <a:ext cx="3960440" cy="5099280"/>
          </a:xfrm>
        </p:spPr>
      </p:pic>
      <p:sp>
        <p:nvSpPr>
          <p:cNvPr id="11" name="TextBox 10"/>
          <p:cNvSpPr txBox="1"/>
          <p:nvPr/>
        </p:nvSpPr>
        <p:spPr>
          <a:xfrm>
            <a:off x="683568" y="4653136"/>
            <a:ext cx="3590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Классные часы в начальной школе</a:t>
            </a:r>
          </a:p>
          <a:p>
            <a:r>
              <a:rPr lang="ru-RU" dirty="0"/>
              <a:t>проводят наши юнармейцы.</a:t>
            </a:r>
          </a:p>
          <a:p>
            <a:endParaRPr lang="ru-RU" dirty="0"/>
          </a:p>
          <a:p>
            <a:r>
              <a:rPr lang="ru-RU" dirty="0"/>
              <a:t>Сентябрь 2020 год.</a:t>
            </a:r>
          </a:p>
        </p:txBody>
      </p:sp>
    </p:spTree>
    <p:extLst>
      <p:ext uri="{BB962C8B-B14F-4D97-AF65-F5344CB8AC3E}">
        <p14:creationId xmlns:p14="http://schemas.microsoft.com/office/powerpoint/2010/main" val="237232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Открытый урок ОБЖ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412776"/>
            <a:ext cx="4176464" cy="3132348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5963" y="2978950"/>
            <a:ext cx="4248471" cy="3186354"/>
          </a:xfrm>
        </p:spPr>
      </p:pic>
      <p:sp>
        <p:nvSpPr>
          <p:cNvPr id="6" name="TextBox 5"/>
          <p:cNvSpPr txBox="1"/>
          <p:nvPr/>
        </p:nvSpPr>
        <p:spPr>
          <a:xfrm>
            <a:off x="4716016" y="2132856"/>
            <a:ext cx="3993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Мастер-класс «Школа выживания»</a:t>
            </a:r>
          </a:p>
          <a:p>
            <a:r>
              <a:rPr lang="ru-RU" dirty="0"/>
              <a:t>от юнармейцев для старшеклассников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5517232"/>
            <a:ext cx="1892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Октябрь 2020 год</a:t>
            </a:r>
          </a:p>
        </p:txBody>
      </p:sp>
    </p:spTree>
    <p:extLst>
      <p:ext uri="{BB962C8B-B14F-4D97-AF65-F5344CB8AC3E}">
        <p14:creationId xmlns:p14="http://schemas.microsoft.com/office/powerpoint/2010/main" val="869487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Открытый урок ОБЖ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0346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Мастер-класс от юнармейцев по сборке-разборке автомата Калашникова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325553" y="1982924"/>
            <a:ext cx="3420892" cy="228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990020" y="3727109"/>
            <a:ext cx="3491880" cy="23279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842690" y="1982924"/>
            <a:ext cx="3420891" cy="228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1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Возложение цветов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888353" y="2392567"/>
            <a:ext cx="4582602" cy="3055068"/>
          </a:xfrm>
        </p:spPr>
      </p:pic>
      <p:sp>
        <p:nvSpPr>
          <p:cNvPr id="5" name="TextBox 4"/>
          <p:cNvSpPr txBox="1"/>
          <p:nvPr/>
        </p:nvSpPr>
        <p:spPr>
          <a:xfrm>
            <a:off x="971600" y="2132856"/>
            <a:ext cx="33329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Возложение цветов</a:t>
            </a:r>
          </a:p>
          <a:p>
            <a:r>
              <a:rPr lang="ru-RU" dirty="0"/>
              <a:t>к могиле неизвестного солдата</a:t>
            </a:r>
          </a:p>
          <a:p>
            <a:r>
              <a:rPr lang="ru-RU" dirty="0"/>
              <a:t>в годовщину начала</a:t>
            </a:r>
          </a:p>
          <a:p>
            <a:r>
              <a:rPr lang="ru-RU" dirty="0"/>
              <a:t>контрнаступления под Москвой</a:t>
            </a:r>
          </a:p>
          <a:p>
            <a:r>
              <a:rPr lang="ru-RU" dirty="0"/>
              <a:t>(начало освобождения</a:t>
            </a:r>
          </a:p>
          <a:p>
            <a:r>
              <a:rPr lang="ru-RU" dirty="0"/>
              <a:t>Калужской области)</a:t>
            </a:r>
          </a:p>
          <a:p>
            <a:endParaRPr lang="ru-RU" dirty="0"/>
          </a:p>
          <a:p>
            <a:r>
              <a:rPr lang="ru-RU" dirty="0"/>
              <a:t>декабрь 2020 год.</a:t>
            </a:r>
          </a:p>
        </p:txBody>
      </p:sp>
    </p:spTree>
    <p:extLst>
      <p:ext uri="{BB962C8B-B14F-4D97-AF65-F5344CB8AC3E}">
        <p14:creationId xmlns:p14="http://schemas.microsoft.com/office/powerpoint/2010/main" val="35584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Освобождение села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2132856"/>
            <a:ext cx="5551512" cy="3701008"/>
          </a:xfrm>
        </p:spPr>
      </p:pic>
      <p:sp>
        <p:nvSpPr>
          <p:cNvPr id="7" name="TextBox 6"/>
          <p:cNvSpPr txBox="1"/>
          <p:nvPr/>
        </p:nvSpPr>
        <p:spPr>
          <a:xfrm>
            <a:off x="827584" y="2132856"/>
            <a:ext cx="21274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Памятный митинг</a:t>
            </a:r>
          </a:p>
          <a:p>
            <a:r>
              <a:rPr lang="ru-RU" dirty="0"/>
              <a:t>в честь годовщины</a:t>
            </a:r>
            <a:br>
              <a:rPr lang="ru-RU" dirty="0"/>
            </a:br>
            <a:r>
              <a:rPr lang="ru-RU" dirty="0"/>
              <a:t>освобождения села</a:t>
            </a:r>
          </a:p>
          <a:p>
            <a:r>
              <a:rPr lang="ru-RU" dirty="0"/>
              <a:t>от немецких войск.</a:t>
            </a:r>
          </a:p>
        </p:txBody>
      </p:sp>
    </p:spTree>
    <p:extLst>
      <p:ext uri="{BB962C8B-B14F-4D97-AF65-F5344CB8AC3E}">
        <p14:creationId xmlns:p14="http://schemas.microsoft.com/office/powerpoint/2010/main" val="2904454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108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Юнармейский отряд «Тигр»</vt:lpstr>
      <vt:lpstr>Открытое районное мероприятие Юнармейцы дают мастер-класс</vt:lpstr>
      <vt:lpstr>Мероприятие, посвящённое освобождению Калужской области от немецко-фашистских захватчиков. </vt:lpstr>
      <vt:lpstr>Открытый урок ОБЖ</vt:lpstr>
      <vt:lpstr>Открытый урок ОБЖ</vt:lpstr>
      <vt:lpstr>Возложение цветов</vt:lpstr>
      <vt:lpstr>Освобождение села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</dc:creator>
  <cp:lastModifiedBy>Феофан Феофанов</cp:lastModifiedBy>
  <cp:revision>6</cp:revision>
  <dcterms:created xsi:type="dcterms:W3CDTF">2021-03-22T09:52:44Z</dcterms:created>
  <dcterms:modified xsi:type="dcterms:W3CDTF">2021-03-22T13:39:27Z</dcterms:modified>
</cp:coreProperties>
</file>