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42984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Городской семинар</a:t>
            </a:r>
          </a:p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патриотической работы в МБОУ СОШ №25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5391" y="1785921"/>
            <a:ext cx="2893218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86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Призеры на соревнованиях по ориентированию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32" y="1571612"/>
            <a:ext cx="5429288" cy="40719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86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 Герои Войны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785921"/>
            <a:ext cx="6858000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1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Мастеркласс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оказанию первой помощи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142984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Играем 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лазертаг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5" y="1142984"/>
            <a:ext cx="771525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Тренировка на открытом воздухе во время пандемии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5" y="1142984"/>
            <a:ext cx="771525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Тренировка на открытом воздухе во время пандемии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142984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Акция за здоровый образ жизни в МБОУ СОШ №25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785921"/>
            <a:ext cx="6858000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Готовимся к соревнованиям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785921"/>
            <a:ext cx="6858000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Готовимся к соревнованиям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321_1143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1785921"/>
            <a:ext cx="5143500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86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Соревнования по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лазертагу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DD</dc:creator>
  <cp:lastModifiedBy>Феофан Феофанов</cp:lastModifiedBy>
  <cp:revision>2</cp:revision>
  <dcterms:created xsi:type="dcterms:W3CDTF">2021-03-30T08:23:55Z</dcterms:created>
  <dcterms:modified xsi:type="dcterms:W3CDTF">2021-03-30T08:58:13Z</dcterms:modified>
</cp:coreProperties>
</file>