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92" r:id="rId2"/>
    <p:sldId id="256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7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115D34-0824-4F7A-8CCF-C60E166DEC7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95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1121B-E352-4CAA-905C-D161EB302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79061"/>
            <a:ext cx="8825658" cy="23326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Юнармейский отряд «Орлята».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33AF0-23A1-4041-874B-B0DB308E7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3289110"/>
            <a:ext cx="8998979" cy="208810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5100" b="1" dirty="0"/>
              <a:t>Состоит из учеников 6-11 классов.</a:t>
            </a:r>
          </a:p>
          <a:p>
            <a:r>
              <a:rPr lang="ru-RU" sz="5100" b="1" dirty="0"/>
              <a:t>Возглавляет отряд коршунов В.В.</a:t>
            </a:r>
          </a:p>
          <a:p>
            <a:r>
              <a:rPr lang="ru-RU" sz="5100" b="1" dirty="0"/>
              <a:t>Предлагаем вам просмотреть деятельность нашего отряда.</a:t>
            </a:r>
          </a:p>
        </p:txBody>
      </p:sp>
    </p:spTree>
    <p:extLst>
      <p:ext uri="{BB962C8B-B14F-4D97-AF65-F5344CB8AC3E}">
        <p14:creationId xmlns:p14="http://schemas.microsoft.com/office/powerpoint/2010/main" val="2679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/>
    </mc:Choice>
    <mc:Fallback xmlns="">
      <p:transition spd="slow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640366"/>
            <a:ext cx="9660117" cy="1922804"/>
          </a:xfrm>
        </p:spPr>
        <p:txBody>
          <a:bodyPr/>
          <a:lstStyle/>
          <a:p>
            <a:pPr algn="ctr"/>
            <a:r>
              <a:rPr lang="ru-RU" b="1" dirty="0"/>
              <a:t>Рисуем стенгазету ко </a:t>
            </a:r>
            <a:br>
              <a:rPr lang="ru-RU" b="1" dirty="0"/>
            </a:br>
            <a:r>
              <a:rPr lang="ru-RU" b="1" dirty="0"/>
              <a:t>Дню Матери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024" y="598206"/>
            <a:ext cx="2934426" cy="369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127" y="668634"/>
            <a:ext cx="3426862" cy="362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640366"/>
            <a:ext cx="9660117" cy="1922804"/>
          </a:xfrm>
        </p:spPr>
        <p:txBody>
          <a:bodyPr/>
          <a:lstStyle/>
          <a:p>
            <a:pPr algn="ctr"/>
            <a:r>
              <a:rPr lang="ru-RU" b="1" dirty="0"/>
              <a:t>Сдаём нормативы  по разборке и сборке автомата </a:t>
            </a:r>
          </a:p>
        </p:txBody>
      </p:sp>
      <p:pic>
        <p:nvPicPr>
          <p:cNvPr id="9218" name="Picture 2" descr="C:\Users\User\Desktop\ЮНАРМИЯ НЕКАЕ\IMG_20210220_1018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572" y="718457"/>
            <a:ext cx="4647027" cy="33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ЮНАРМИЯ НЕКАЕ\IMG_20210220_1016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043" y="718456"/>
            <a:ext cx="4461300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640366"/>
            <a:ext cx="9660117" cy="1922804"/>
          </a:xfrm>
        </p:spPr>
        <p:txBody>
          <a:bodyPr/>
          <a:lstStyle/>
          <a:p>
            <a:pPr algn="ctr"/>
            <a:r>
              <a:rPr lang="ru-RU" b="1" dirty="0"/>
              <a:t>Участвовали в соревнованиях по пожарной безопасности </a:t>
            </a:r>
          </a:p>
        </p:txBody>
      </p:sp>
      <p:pic>
        <p:nvPicPr>
          <p:cNvPr id="10242" name="Picture 2" descr="C:\Users\User\Desktop\ЮНАРМИЯ ФОТО\16165745185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7343" y="1564821"/>
            <a:ext cx="3733800" cy="30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ЮНАРМИЯ ФОТО\16165745185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629" y="1564821"/>
            <a:ext cx="3265714" cy="30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ЮНАРМИЯ ФОТО\16165745185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315" y="1564820"/>
            <a:ext cx="3240314" cy="30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ЮНАРМИЯ НЕКАЕ\16163483021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021" y="608827"/>
            <a:ext cx="3935392" cy="35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ЮНАРМИЯ НЕКАЕ\1616348302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937" y="608828"/>
            <a:ext cx="3333508" cy="356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722" y="4231852"/>
            <a:ext cx="9404723" cy="2626148"/>
          </a:xfrm>
        </p:spPr>
        <p:txBody>
          <a:bodyPr/>
          <a:lstStyle/>
          <a:p>
            <a:pPr algn="ctr"/>
            <a:r>
              <a:rPr lang="ru-RU" sz="4000" dirty="0"/>
              <a:t>Облагораживание</a:t>
            </a:r>
            <a:r>
              <a:rPr lang="ru-RU" dirty="0"/>
              <a:t> территории у памятника героям Великой Отечественной войны возле школы.</a:t>
            </a:r>
          </a:p>
        </p:txBody>
      </p:sp>
    </p:spTree>
    <p:extLst>
      <p:ext uri="{BB962C8B-B14F-4D97-AF65-F5344CB8AC3E}">
        <p14:creationId xmlns:p14="http://schemas.microsoft.com/office/powerpoint/2010/main" val="29357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IMG_20200908_1447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84" y="1345884"/>
            <a:ext cx="3650876" cy="22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IMG_20200908_153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656" y="1345884"/>
            <a:ext cx="3400347" cy="2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IMG_20200908_1536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681" y="1311716"/>
            <a:ext cx="3160342" cy="22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456" y="4052444"/>
            <a:ext cx="9404723" cy="2556700"/>
          </a:xfrm>
        </p:spPr>
        <p:txBody>
          <a:bodyPr/>
          <a:lstStyle/>
          <a:p>
            <a:pPr algn="ctr"/>
            <a:r>
              <a:rPr lang="ru-RU" dirty="0"/>
              <a:t>Встреча юнармейцев с представителями издательства «Герои Отечества».</a:t>
            </a:r>
          </a:p>
        </p:txBody>
      </p:sp>
    </p:spTree>
    <p:extLst>
      <p:ext uri="{BB962C8B-B14F-4D97-AF65-F5344CB8AC3E}">
        <p14:creationId xmlns:p14="http://schemas.microsoft.com/office/powerpoint/2010/main" val="35378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E9072-8D3A-4B51-8381-C8D8030B0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423"/>
            <a:ext cx="9144000" cy="207556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990000"/>
                </a:solidFill>
                <a:latin typeface="Arial Black" panose="020B0A04020102020204" pitchFamily="34" charset="0"/>
              </a:rPr>
              <a:t>ЮНАРМЕЙСКИЙ ОТРЯД  «ОРЛЯТА» МБОУ СОШ №22 ГОРОДА КАЛУГИ.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3D64A5-8F09-408F-BD42-718EFC991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8955" y="2252995"/>
            <a:ext cx="6830706" cy="44275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ЮНАРМИЯ НЕКАЕ\08c09ef9fe95bce463b822810e6de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566" y="2223237"/>
            <a:ext cx="6958940" cy="46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076202"/>
            <a:ext cx="9404723" cy="1059678"/>
          </a:xfrm>
        </p:spPr>
        <p:txBody>
          <a:bodyPr/>
          <a:lstStyle/>
          <a:p>
            <a:pPr algn="ctr"/>
            <a:r>
              <a:rPr lang="ru-RU" sz="2800" b="1" dirty="0"/>
              <a:t>Обучение строевому шагу ,подготовка юнармейцев к несению Почетной вахты на Посту №1 у Вечного огня и Могилы Неизвестного Солдата.</a:t>
            </a:r>
          </a:p>
        </p:txBody>
      </p:sp>
      <p:pic>
        <p:nvPicPr>
          <p:cNvPr id="3" name="Picture 2" descr="C:\Users\User\Desktop\ЮНАРМИЯ ФОТО\IMG_20201027_1420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39" y="1135151"/>
            <a:ext cx="4118490" cy="35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ЮНАРМИЯ ФОТО\IMG_20201028_1325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415" y="1135151"/>
            <a:ext cx="3534009" cy="35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63" y="4547660"/>
            <a:ext cx="11009595" cy="1992036"/>
          </a:xfrm>
        </p:spPr>
        <p:txBody>
          <a:bodyPr/>
          <a:lstStyle/>
          <a:p>
            <a:r>
              <a:rPr lang="ru-RU" b="1" dirty="0"/>
              <a:t>  Несение службы на Посту №1 у Вечного огня и Могилы Неизвестного  Солдата.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Picture 2" descr="C:\Users\User\Desktop\ЮНАРМИЯ ФОТО\IMG_20201110_1218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870" y="544011"/>
            <a:ext cx="4213186" cy="33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ЮНАРМИЯ ФОТО\IMG_20201030_1314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215" y="544011"/>
            <a:ext cx="4062714" cy="33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536" y="4684609"/>
            <a:ext cx="9660117" cy="1976621"/>
          </a:xfrm>
        </p:spPr>
        <p:txBody>
          <a:bodyPr/>
          <a:lstStyle/>
          <a:p>
            <a:pPr algn="ctr"/>
            <a:r>
              <a:rPr lang="ru-RU" b="1" dirty="0"/>
              <a:t>Проведение юнармейцами военно-патриотической викторины.</a:t>
            </a:r>
          </a:p>
        </p:txBody>
      </p:sp>
      <p:pic>
        <p:nvPicPr>
          <p:cNvPr id="3" name="Picture 2" descr="C:\Users\User\Desktop\ЮНАРМИЯ НЕКАЕ\1616348302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36" y="658473"/>
            <a:ext cx="4252547" cy="36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ЮНАРМИЯ НЕКАЕ\16163483020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166" y="636787"/>
            <a:ext cx="4424288" cy="36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136022"/>
            <a:ext cx="9660117" cy="1427148"/>
          </a:xfrm>
        </p:spPr>
        <p:txBody>
          <a:bodyPr/>
          <a:lstStyle/>
          <a:p>
            <a:pPr algn="ctr"/>
            <a:r>
              <a:rPr lang="ru-RU" b="1" dirty="0"/>
              <a:t>Участие наших ребят и девчонок в «Кроссе нации».</a:t>
            </a:r>
          </a:p>
        </p:txBody>
      </p:sp>
      <p:pic>
        <p:nvPicPr>
          <p:cNvPr id="5123" name="Picture 3" descr="C:\Users\User\Desktop\ЮНАРМИЯ ФОТО\16165745185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31" y="633044"/>
            <a:ext cx="5491224" cy="46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ЮНАРМИЯ ФОТО\16165745185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019" y="633045"/>
            <a:ext cx="4248443" cy="46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136022"/>
            <a:ext cx="9660117" cy="1427148"/>
          </a:xfrm>
        </p:spPr>
        <p:txBody>
          <a:bodyPr/>
          <a:lstStyle/>
          <a:p>
            <a:pPr algn="ctr"/>
            <a:r>
              <a:rPr lang="ru-RU" b="1" dirty="0"/>
              <a:t>Экскурсия по местам боевой славы.</a:t>
            </a:r>
          </a:p>
        </p:txBody>
      </p:sp>
      <p:pic>
        <p:nvPicPr>
          <p:cNvPr id="6146" name="Picture 2" descr="C:\Users\User\Desktop\ЮНАРМИЯ ФОТО\16165745185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227" y="337625"/>
            <a:ext cx="4079631" cy="43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ЮНАРМИЯ ФОТО\16165745185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311" y="337625"/>
            <a:ext cx="4375051" cy="43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44" y="4181111"/>
            <a:ext cx="9660117" cy="2676889"/>
          </a:xfrm>
        </p:spPr>
        <p:txBody>
          <a:bodyPr/>
          <a:lstStyle/>
          <a:p>
            <a:pPr algn="ctr"/>
            <a:r>
              <a:rPr lang="ru-RU" sz="3600" b="1" dirty="0"/>
              <a:t>Библиотечный урок , посвященный дню рождения маршала Г.К. Жукова. Встреча с ветеранами войны и труда.</a:t>
            </a:r>
          </a:p>
        </p:txBody>
      </p:sp>
      <p:pic>
        <p:nvPicPr>
          <p:cNvPr id="7170" name="Picture 2" descr="C:\Users\User\Desktop\ЮНАРМИЯ ФОТО\16165745185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025" y="590844"/>
            <a:ext cx="4543863" cy="34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ЮНАРМИЯ ФОТО\16165745185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10" y="516328"/>
            <a:ext cx="4957693" cy="35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640366"/>
            <a:ext cx="9660117" cy="1922804"/>
          </a:xfrm>
        </p:spPr>
        <p:txBody>
          <a:bodyPr/>
          <a:lstStyle/>
          <a:p>
            <a:pPr algn="ctr"/>
            <a:r>
              <a:rPr lang="ru-RU" b="1" dirty="0"/>
              <a:t>Проведение классных часов на тему «Блокадный хлеб».</a:t>
            </a:r>
          </a:p>
        </p:txBody>
      </p:sp>
      <p:pic>
        <p:nvPicPr>
          <p:cNvPr id="8194" name="Picture 2" descr="C:\Users\User\Desktop\ЮНАРМИЯ ФОТО\16165745185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514" y="492370"/>
            <a:ext cx="5134707" cy="40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ЮНАРМИЯ ФОТО\16165745185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90" y="513913"/>
            <a:ext cx="5000478" cy="40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392</TotalTime>
  <Words>169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Century Gothic</vt:lpstr>
      <vt:lpstr>Wingdings 3</vt:lpstr>
      <vt:lpstr>Ион</vt:lpstr>
      <vt:lpstr>Юнармейский отряд «Орлята».</vt:lpstr>
      <vt:lpstr>     ЮНАРМЕЙСКИЙ ОТРЯД  «ОРЛЯТА» МБОУ СОШ №22 ГОРОДА КАЛУГИ.</vt:lpstr>
      <vt:lpstr>Обучение строевому шагу ,подготовка юнармейцев к несению Почетной вахты на Посту №1 у Вечного огня и Могилы Неизвестного Солдата.</vt:lpstr>
      <vt:lpstr>  Несение службы на Посту №1 у Вечного огня и Могилы Неизвестного  Солдата. </vt:lpstr>
      <vt:lpstr>Проведение юнармейцами военно-патриотической викторины.</vt:lpstr>
      <vt:lpstr>Участие наших ребят и девчонок в «Кроссе нации».</vt:lpstr>
      <vt:lpstr>Экскурсия по местам боевой славы.</vt:lpstr>
      <vt:lpstr>Библиотечный урок , посвященный дню рождения маршала Г.К. Жукова. Встреча с ветеранами войны и труда.</vt:lpstr>
      <vt:lpstr>Проведение классных часов на тему «Блокадный хлеб».</vt:lpstr>
      <vt:lpstr>Рисуем стенгазету ко  Дню Матери</vt:lpstr>
      <vt:lpstr>Сдаём нормативы  по разборке и сборке автомата </vt:lpstr>
      <vt:lpstr>Участвовали в соревнованиях по пожарной безопасности </vt:lpstr>
      <vt:lpstr>Облагораживание территории у памятника героям Великой Отечественной войны возле школы.</vt:lpstr>
      <vt:lpstr>Встреча юнармейцев с представителями издательства «Герои Отечества».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ЮНАРМЕЙЦЫ КОМАНДА БЕРКУТ СОШ №1</dc:title>
  <dc:creator>Diana Tantasheva</dc:creator>
  <cp:lastModifiedBy>Феофан Феофанов</cp:lastModifiedBy>
  <cp:revision>42</cp:revision>
  <dcterms:created xsi:type="dcterms:W3CDTF">2019-12-16T18:52:37Z</dcterms:created>
  <dcterms:modified xsi:type="dcterms:W3CDTF">2021-03-25T10:13:13Z</dcterms:modified>
</cp:coreProperties>
</file>