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75" r:id="rId4"/>
    <p:sldId id="273" r:id="rId5"/>
    <p:sldId id="276" r:id="rId6"/>
    <p:sldId id="274" r:id="rId7"/>
    <p:sldId id="277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91" d="100"/>
          <a:sy n="91" d="100"/>
        </p:scale>
        <p:origin x="1296" y="5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5BED70-54CA-7F1F-E40B-08F70BE3A5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26B51F3-AFC9-7EA6-C599-441E9013EA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1538E1A-D870-F1F8-E7DB-27CEF71C23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3CE6A-144F-472E-AA42-84BFD916448F}" type="datetimeFigureOut">
              <a:rPr lang="ru-RU" smtClean="0"/>
              <a:t>07.12.2023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87E6521-BE97-8ED3-32CB-2D62FFCD04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818116C-DC8F-8CE0-5B4D-639C82FC4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3C1C-8405-46C0-9123-0021503FD2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9607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B43C35-1BC4-384B-2893-ADDCF24D65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64A510B-FDEC-9BD7-1122-F0959806FC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64638E5-B3DA-C435-A16E-F885AA1C31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3CE6A-144F-472E-AA42-84BFD916448F}" type="datetimeFigureOut">
              <a:rPr lang="ru-RU" smtClean="0"/>
              <a:t>07.12.2023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4AE9426-24C2-9822-5CE2-70CC9469D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2417F31-4C0D-E855-7EFF-99FE807309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3C1C-8405-46C0-9123-0021503FD2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40833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83BC450-54A0-DC07-9250-A57512C7D9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22D93AE-CE34-0909-A8EC-88E5D87F92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05B3960-D2AF-D75E-5117-A5932B9C93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3CE6A-144F-472E-AA42-84BFD916448F}" type="datetimeFigureOut">
              <a:rPr lang="ru-RU" smtClean="0"/>
              <a:t>07.12.2023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2385FD4-6D0D-A1D6-C2E5-BDD104F9F7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18AD38F-9358-BDDB-7453-177E5E162C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3C1C-8405-46C0-9123-0021503FD2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7751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013ADE-7309-8015-EDA6-D74C15927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7F5B79A-E91B-8550-B0D2-57B9D45BB7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5243DE0-21F3-26CD-7798-9A25B529BB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3CE6A-144F-472E-AA42-84BFD916448F}" type="datetimeFigureOut">
              <a:rPr lang="ru-RU" smtClean="0"/>
              <a:t>07.12.2023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9E0ED2C-F1F0-B582-FBF2-333FDD2945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298831F-5DE1-BA39-A4A2-9723211DC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3C1C-8405-46C0-9123-0021503FD2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87208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395885-1B26-BC96-5FE7-A17FCE482C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2C9C901-D122-C69B-14D4-95AD5E8A28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E9D35DE-3C00-F7AC-10CB-3247BD49AA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3CE6A-144F-472E-AA42-84BFD916448F}" type="datetimeFigureOut">
              <a:rPr lang="ru-RU" smtClean="0"/>
              <a:t>07.12.2023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1D46BBB-F22C-B1A3-D2F2-E598381C6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6E77618-9E1C-8365-E92A-60199CD2B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3C1C-8405-46C0-9123-0021503FD2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1483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71D292-97A5-A75B-9E74-A63F5178F7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39D7EB6-76EC-86D0-253A-28D4C253B5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8F7363C-B901-C6AE-A258-5543CE5412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ABEED9A-FEBA-9B93-6065-59E2DC1D31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3CE6A-144F-472E-AA42-84BFD916448F}" type="datetimeFigureOut">
              <a:rPr lang="ru-RU" smtClean="0"/>
              <a:t>07.12.2023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50EB8F8-6822-6516-BAD2-8BAB2D3DE3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DE0571A-6B54-0B6F-7B32-B0802A7CD0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3C1C-8405-46C0-9123-0021503FD2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5477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9AD232-57BE-6C6C-C537-36C78FD58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9F4A202-AE6C-0A92-388A-2296D53B32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26CDB6C-3F89-0F3F-DF9C-C290621793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6B62E87-8606-582D-06A7-D7B9BB2D13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95EEE0C-4176-09B6-B674-BEDB42421BD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4BAD805-CD54-93F8-0451-70FFD934EA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3CE6A-144F-472E-AA42-84BFD916448F}" type="datetimeFigureOut">
              <a:rPr lang="ru-RU" smtClean="0"/>
              <a:t>07.12.2023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6F8E61A-4913-AC1F-DBBE-29E473CB14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E71670C-6845-847A-651F-5EF2379D46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3C1C-8405-46C0-9123-0021503FD2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90897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59F241-4301-1645-6FD5-6F9A052745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B4FCDAC-248B-5CC3-705A-575F1644F4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3CE6A-144F-472E-AA42-84BFD916448F}" type="datetimeFigureOut">
              <a:rPr lang="ru-RU" smtClean="0"/>
              <a:t>07.12.2023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CA1A24F-0CE9-4EF4-BF39-6825B4B732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1168CB9-AAC8-CC74-FA23-AA0B7C887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3C1C-8405-46C0-9123-0021503FD2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60062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6422158-872F-F05A-B04F-709191C061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3CE6A-144F-472E-AA42-84BFD916448F}" type="datetimeFigureOut">
              <a:rPr lang="ru-RU" smtClean="0"/>
              <a:t>07.12.2023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C9799F5-15CD-97AC-8912-7CC935E0E4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A22AC34-542D-ACFD-7988-502CFAB831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3C1C-8405-46C0-9123-0021503FD2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00400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6274A5-C8AC-F4C4-3A2E-201882F71D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4DA00CE-3686-2849-FFCB-0900BA493E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E32B45D-AF76-A6C7-A135-672A3A527A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1A92ABA-A774-4C9F-7074-F040053820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3CE6A-144F-472E-AA42-84BFD916448F}" type="datetimeFigureOut">
              <a:rPr lang="ru-RU" smtClean="0"/>
              <a:t>07.12.2023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F0996B3-E6F7-BB93-BD87-CBB5DAD5B5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0A72D67-7951-A160-31B6-1118C6EFF8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3C1C-8405-46C0-9123-0021503FD2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17971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213647-0A05-749A-9E71-9B9D3A7AF6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4CFFAA7-D046-828A-4581-DB2E35367B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4E693BF-C040-6BA6-8F35-792FCD804E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31C91DC-ABB4-A440-AA3A-330791A388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3CE6A-144F-472E-AA42-84BFD916448F}" type="datetimeFigureOut">
              <a:rPr lang="ru-RU" smtClean="0"/>
              <a:t>07.12.2023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FDAE0DF-FD1D-052E-B635-C76946FFB5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435533A-1B19-23B7-F566-798BA2A5A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3C1C-8405-46C0-9123-0021503FD2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53390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6529FA-ECEA-EAC1-8DCD-671AC0ECA4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BCB2FC1-8A10-22AF-3E55-C3C419C2FE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377363C-2B43-3844-DEBF-02191FB27A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83CE6A-144F-472E-AA42-84BFD916448F}" type="datetimeFigureOut">
              <a:rPr lang="ru-RU" smtClean="0"/>
              <a:t>07.12.2023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2C542D2-CB24-F698-B9A2-C1236ECD73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F80E1E4-ACB0-9389-FCDE-D367ECF550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7A3C1C-8405-46C0-9123-0021503FD2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4218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FE9349A-B3BF-8FD6-8C0C-2CBD90EA9938}"/>
              </a:ext>
            </a:extLst>
          </p:cNvPr>
          <p:cNvSpPr txBox="1"/>
          <p:nvPr/>
        </p:nvSpPr>
        <p:spPr>
          <a:xfrm>
            <a:off x="1638001" y="2410450"/>
            <a:ext cx="1238673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dirty="0">
                <a:solidFill>
                  <a:schemeClr val="bg2">
                    <a:lumMod val="25000"/>
                  </a:schemeClr>
                </a:solidFill>
                <a:latin typeface="AG_Benguiat" panose="020B7200000000000000" pitchFamily="34" charset="0"/>
              </a:rPr>
              <a:t>ГЕРОИ РОССИИ</a:t>
            </a: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65810182-2520-13B9-AC93-265147867D49}"/>
              </a:ext>
            </a:extLst>
          </p:cNvPr>
          <p:cNvCxnSpPr/>
          <p:nvPr/>
        </p:nvCxnSpPr>
        <p:spPr>
          <a:xfrm>
            <a:off x="1828800" y="4057650"/>
            <a:ext cx="8534400" cy="0"/>
          </a:xfrm>
          <a:prstGeom prst="line">
            <a:avLst/>
          </a:prstGeom>
          <a:ln w="381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2594E424-7734-876E-0655-9DC6A4443359}"/>
              </a:ext>
            </a:extLst>
          </p:cNvPr>
          <p:cNvCxnSpPr/>
          <p:nvPr/>
        </p:nvCxnSpPr>
        <p:spPr>
          <a:xfrm>
            <a:off x="1828800" y="2410450"/>
            <a:ext cx="8534400" cy="0"/>
          </a:xfrm>
          <a:prstGeom prst="line">
            <a:avLst/>
          </a:prstGeom>
          <a:ln w="381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52CCD539-9429-09B8-8D2B-F1A91043EC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6427" y="4479857"/>
            <a:ext cx="778000" cy="1584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43465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50B1458-66A1-F118-9A8A-D85D00B9DDF1}"/>
              </a:ext>
            </a:extLst>
          </p:cNvPr>
          <p:cNvSpPr txBox="1"/>
          <p:nvPr/>
        </p:nvSpPr>
        <p:spPr>
          <a:xfrm>
            <a:off x="5466172" y="771751"/>
            <a:ext cx="841692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AG_Benguiat" panose="020B7200000000000000" pitchFamily="34" charset="0"/>
              </a:rPr>
              <a:t>Осканов </a:t>
            </a:r>
            <a:r>
              <a:rPr lang="ru-RU" sz="2800" dirty="0" err="1">
                <a:solidFill>
                  <a:schemeClr val="bg2">
                    <a:lumMod val="25000"/>
                  </a:schemeClr>
                </a:solidFill>
                <a:latin typeface="AG_Benguiat" panose="020B7200000000000000" pitchFamily="34" charset="0"/>
              </a:rPr>
              <a:t>Суламбек</a:t>
            </a: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AG_Benguiat" panose="020B7200000000000000" pitchFamily="34" charset="0"/>
              </a:rPr>
              <a:t> Сусаркулович</a:t>
            </a: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F9A55236-DA50-BDD8-4B7F-CEA6C09FA7BD}"/>
              </a:ext>
            </a:extLst>
          </p:cNvPr>
          <p:cNvCxnSpPr>
            <a:cxnSpLocks/>
          </p:cNvCxnSpPr>
          <p:nvPr/>
        </p:nvCxnSpPr>
        <p:spPr>
          <a:xfrm>
            <a:off x="4511615" y="1453914"/>
            <a:ext cx="7680385" cy="0"/>
          </a:xfrm>
          <a:prstGeom prst="line">
            <a:avLst/>
          </a:prstGeom>
          <a:ln w="9525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BCBA3892-1BB3-C26C-E20E-FC4F301A36DD}"/>
              </a:ext>
            </a:extLst>
          </p:cNvPr>
          <p:cNvSpPr txBox="1"/>
          <p:nvPr/>
        </p:nvSpPr>
        <p:spPr>
          <a:xfrm>
            <a:off x="6346249" y="2606741"/>
            <a:ext cx="6096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>
                <a:latin typeface="AG_Benguiat" panose="020B7200000000000000" pitchFamily="34" charset="0"/>
              </a:rPr>
              <a:t>Первый герой Российской Федерации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C02BD39-9AF7-27A7-F938-1CD4C4475314}"/>
              </a:ext>
            </a:extLst>
          </p:cNvPr>
          <p:cNvSpPr txBox="1"/>
          <p:nvPr/>
        </p:nvSpPr>
        <p:spPr>
          <a:xfrm>
            <a:off x="5851597" y="3429000"/>
            <a:ext cx="566754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>
                <a:latin typeface="+mj-lt"/>
              </a:rPr>
              <a:t>7 февраля 1992 года он увёл плохо управляемый истребитель МиГ-29 от домов, предотвратив ценой своей жизни гибель многих людей. Сегодня имя отважного лётчика присвоено аэропорту Магаса и двум самолётам, в его честь названы улицы Ингушетии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20C6CE5-D527-1215-71C1-E0B912D80E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860" y="580772"/>
            <a:ext cx="4063041" cy="5696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16CEF4F-C0C0-157E-6D04-1114CC5AAA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8685" y="580772"/>
            <a:ext cx="594431" cy="1210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41708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50B1458-66A1-F118-9A8A-D85D00B9DDF1}"/>
              </a:ext>
            </a:extLst>
          </p:cNvPr>
          <p:cNvSpPr txBox="1"/>
          <p:nvPr/>
        </p:nvSpPr>
        <p:spPr>
          <a:xfrm>
            <a:off x="5750843" y="851223"/>
            <a:ext cx="841692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AG_Benguiat" panose="020B7200000000000000" pitchFamily="34" charset="0"/>
              </a:rPr>
              <a:t>Владимир </a:t>
            </a:r>
            <a:r>
              <a:rPr lang="ru-RU" sz="2800" dirty="0" err="1">
                <a:solidFill>
                  <a:schemeClr val="bg2">
                    <a:lumMod val="25000"/>
                  </a:schemeClr>
                </a:solidFill>
                <a:latin typeface="AG_Benguiat" panose="020B7200000000000000" pitchFamily="34" charset="0"/>
              </a:rPr>
              <a:t>Данатович</a:t>
            </a: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AG_Benguiat" panose="020B7200000000000000" pitchFamily="34" charset="0"/>
              </a:rPr>
              <a:t> Легошин  </a:t>
            </a: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F9A55236-DA50-BDD8-4B7F-CEA6C09FA7BD}"/>
              </a:ext>
            </a:extLst>
          </p:cNvPr>
          <p:cNvCxnSpPr>
            <a:cxnSpLocks/>
          </p:cNvCxnSpPr>
          <p:nvPr/>
        </p:nvCxnSpPr>
        <p:spPr>
          <a:xfrm>
            <a:off x="4920860" y="1453914"/>
            <a:ext cx="7271140" cy="0"/>
          </a:xfrm>
          <a:prstGeom prst="line">
            <a:avLst/>
          </a:prstGeom>
          <a:ln w="9525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0" name="Picture 4">
            <a:extLst>
              <a:ext uri="{FF2B5EF4-FFF2-40B4-BE49-F238E27FC236}">
                <a16:creationId xmlns:a16="http://schemas.microsoft.com/office/drawing/2014/main" id="{9B78975F-3EAC-EDC2-0E36-5A693B73D1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204" y="640511"/>
            <a:ext cx="4059656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FEC7D00-D783-7F8F-2880-B9DB15188997}"/>
              </a:ext>
            </a:extLst>
          </p:cNvPr>
          <p:cNvSpPr txBox="1"/>
          <p:nvPr/>
        </p:nvSpPr>
        <p:spPr>
          <a:xfrm>
            <a:off x="5750843" y="2274053"/>
            <a:ext cx="5929323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>
                <a:latin typeface="+mj-lt"/>
              </a:rPr>
              <a:t>17 августа 1999 года произошло сильное землетрясение в Турции, разрушившее несколько провинций. Тогда турецкое правительство сразу после известия о катастрофе обратилось с просьбой о помощи к целому ряду стран, в том числе и к России. Первый российский самолёт МЧС совершил посадку в Турции вечером того же дня. Отряд спасателей возглавлял В.Д. Легошин. Буквально с колёс спасатели приступили к работе. Пока специалисты из других стран прибывали к местам разрушений и разворачивали свои лагеря, российские спасатели уже вели широкомасштабные поисково-спасательные операции. Результат потряс всех - российские спасатели сумели извлечь из-под развалин живых людей больше спасателей всех остальных стран, вместе взятых. Тогда В.Д. Легошину удалось лично обнаружить и спасти 28 заживо погребённых людей</a:t>
            </a:r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DFF5725E-FF13-C9A0-0885-679738E2B1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3644" y="640511"/>
            <a:ext cx="594431" cy="1210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28248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50B1458-66A1-F118-9A8A-D85D00B9DDF1}"/>
              </a:ext>
            </a:extLst>
          </p:cNvPr>
          <p:cNvSpPr txBox="1"/>
          <p:nvPr/>
        </p:nvSpPr>
        <p:spPr>
          <a:xfrm>
            <a:off x="5423041" y="859850"/>
            <a:ext cx="841692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AG_Benguiat" panose="020B7200000000000000" pitchFamily="34" charset="0"/>
              </a:rPr>
              <a:t>Сергей Константинович Крикалёв</a:t>
            </a: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F9A55236-DA50-BDD8-4B7F-CEA6C09FA7BD}"/>
              </a:ext>
            </a:extLst>
          </p:cNvPr>
          <p:cNvCxnSpPr>
            <a:cxnSpLocks/>
          </p:cNvCxnSpPr>
          <p:nvPr/>
        </p:nvCxnSpPr>
        <p:spPr>
          <a:xfrm>
            <a:off x="4920860" y="1453914"/>
            <a:ext cx="7271140" cy="0"/>
          </a:xfrm>
          <a:prstGeom prst="line">
            <a:avLst/>
          </a:prstGeom>
          <a:ln w="9525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DC02BD39-9AF7-27A7-F938-1CD4C4475314}"/>
              </a:ext>
            </a:extLst>
          </p:cNvPr>
          <p:cNvSpPr txBox="1"/>
          <p:nvPr/>
        </p:nvSpPr>
        <p:spPr>
          <a:xfrm>
            <a:off x="5998247" y="2773791"/>
            <a:ext cx="5745178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latin typeface="+mj-lt"/>
              </a:rPr>
              <a:t>Получил звание за полёт на станцию «Мир», который начался 18 мая 1991-го. Бортинженер за лето осуществил шесть выходов в открытый космос. В июле Крикалёв должен был вернуться, но согласился остаться на станции. На Землю вернулся только 25 марта 1992 года. Продолжительность его полёта составила более 300 суток и 20 часов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06B33E05-8778-5DB2-110B-B87E66537A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17" t="-442" r="13432" b="-1"/>
          <a:stretch/>
        </p:blipFill>
        <p:spPr bwMode="auto">
          <a:xfrm>
            <a:off x="580858" y="501854"/>
            <a:ext cx="4551859" cy="5623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3D4914D-2CB0-0F39-D43A-3D25FB95CE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5501" y="516099"/>
            <a:ext cx="594431" cy="1210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76670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50B1458-66A1-F118-9A8A-D85D00B9DDF1}"/>
              </a:ext>
            </a:extLst>
          </p:cNvPr>
          <p:cNvSpPr txBox="1"/>
          <p:nvPr/>
        </p:nvSpPr>
        <p:spPr>
          <a:xfrm>
            <a:off x="6096000" y="797868"/>
            <a:ext cx="841692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AG_Benguiat" panose="020B7200000000000000" pitchFamily="34" charset="0"/>
              </a:rPr>
              <a:t>Юшков Сергей Геннадьевич  </a:t>
            </a: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F9A55236-DA50-BDD8-4B7F-CEA6C09FA7BD}"/>
              </a:ext>
            </a:extLst>
          </p:cNvPr>
          <p:cNvCxnSpPr>
            <a:cxnSpLocks/>
          </p:cNvCxnSpPr>
          <p:nvPr/>
        </p:nvCxnSpPr>
        <p:spPr>
          <a:xfrm>
            <a:off x="4920860" y="1453914"/>
            <a:ext cx="7271140" cy="0"/>
          </a:xfrm>
          <a:prstGeom prst="line">
            <a:avLst/>
          </a:prstGeom>
          <a:ln w="9525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DC02BD39-9AF7-27A7-F938-1CD4C4475314}"/>
              </a:ext>
            </a:extLst>
          </p:cNvPr>
          <p:cNvSpPr txBox="1"/>
          <p:nvPr/>
        </p:nvSpPr>
        <p:spPr>
          <a:xfrm>
            <a:off x="6096000" y="2752879"/>
            <a:ext cx="5696317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>
                <a:latin typeface="+mj-lt"/>
              </a:rPr>
              <a:t>начальник разведки 8-го отряда специального назначения «Русь» внутренних войск Министерства внутренних дел Российской Федерации, майор. Указом Президента Российской Федерации («закрытым») от 4 февраля 2000 года за мужество и героизм, проявленные в ходе контртеррористической операции на Северном Кавказе, майору Юшкову Сергею Геннадьевичу присвоено звание Героя Российской Федерации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4547FF7C-1203-E9E9-1DBC-A28DA2917F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40" r="3305"/>
          <a:stretch/>
        </p:blipFill>
        <p:spPr bwMode="auto">
          <a:xfrm>
            <a:off x="672861" y="602028"/>
            <a:ext cx="4544676" cy="5531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4">
            <a:extLst>
              <a:ext uri="{FF2B5EF4-FFF2-40B4-BE49-F238E27FC236}">
                <a16:creationId xmlns:a16="http://schemas.microsoft.com/office/drawing/2014/main" id="{0D77EE79-59FA-8068-2766-D82527F695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0860" y="602028"/>
            <a:ext cx="594431" cy="1210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85621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50B1458-66A1-F118-9A8A-D85D00B9DDF1}"/>
              </a:ext>
            </a:extLst>
          </p:cNvPr>
          <p:cNvSpPr txBox="1"/>
          <p:nvPr/>
        </p:nvSpPr>
        <p:spPr>
          <a:xfrm>
            <a:off x="5750843" y="851223"/>
            <a:ext cx="841692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AG_Benguiat" panose="020B7200000000000000" pitchFamily="34" charset="0"/>
              </a:rPr>
              <a:t>Александр Юрьевич Калери </a:t>
            </a: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F9A55236-DA50-BDD8-4B7F-CEA6C09FA7BD}"/>
              </a:ext>
            </a:extLst>
          </p:cNvPr>
          <p:cNvCxnSpPr>
            <a:cxnSpLocks/>
          </p:cNvCxnSpPr>
          <p:nvPr/>
        </p:nvCxnSpPr>
        <p:spPr>
          <a:xfrm>
            <a:off x="4920860" y="1453914"/>
            <a:ext cx="7271140" cy="0"/>
          </a:xfrm>
          <a:prstGeom prst="line">
            <a:avLst/>
          </a:prstGeom>
          <a:ln w="9525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DC02BD39-9AF7-27A7-F938-1CD4C4475314}"/>
              </a:ext>
            </a:extLst>
          </p:cNvPr>
          <p:cNvSpPr txBox="1"/>
          <p:nvPr/>
        </p:nvSpPr>
        <p:spPr>
          <a:xfrm>
            <a:off x="6153516" y="2546163"/>
            <a:ext cx="5069444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>
                <a:latin typeface="+mj-lt"/>
              </a:rPr>
              <a:t>С 17 марта по 10 августа 1992 года совершил свой первый космический полет в качестве бортинженера ТКК "Союз ТМ-14" и ОК "Мир". </a:t>
            </a:r>
          </a:p>
          <a:p>
            <a:r>
              <a:rPr lang="ru-RU" sz="1600" dirty="0">
                <a:latin typeface="+mj-lt"/>
              </a:rPr>
              <a:t>8 июля 1992 года совершил один выход в открытый космос. Продолжительность полета составила 145 суток 14 часов 10 минут 32 секунды.</a:t>
            </a:r>
          </a:p>
          <a:p>
            <a:r>
              <a:rPr lang="ru-RU" sz="1600" dirty="0">
                <a:latin typeface="+mj-lt"/>
              </a:rPr>
              <a:t>За успешное осуществление длительного космического полёта на орбитальной станции «Мир» и проявленные при этом мужество и героизм лётчику-космонавту присвоено звание Героя Российской Федерации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0FAF970C-045D-B6E1-7D38-FB1B8172B8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19" t="282" r="46048" b="1"/>
          <a:stretch/>
        </p:blipFill>
        <p:spPr bwMode="auto">
          <a:xfrm>
            <a:off x="655607" y="665042"/>
            <a:ext cx="4528869" cy="5527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4">
            <a:extLst>
              <a:ext uri="{FF2B5EF4-FFF2-40B4-BE49-F238E27FC236}">
                <a16:creationId xmlns:a16="http://schemas.microsoft.com/office/drawing/2014/main" id="{7298A4ED-675C-1061-9787-F9C78208BE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0860" y="665042"/>
            <a:ext cx="594431" cy="1210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24976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50B1458-66A1-F118-9A8A-D85D00B9DDF1}"/>
              </a:ext>
            </a:extLst>
          </p:cNvPr>
          <p:cNvSpPr txBox="1"/>
          <p:nvPr/>
        </p:nvSpPr>
        <p:spPr>
          <a:xfrm>
            <a:off x="5793975" y="868475"/>
            <a:ext cx="841692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AG_Benguiat" panose="020B7200000000000000" pitchFamily="34" charset="0"/>
              </a:rPr>
              <a:t>Клименко Дмитрий Николаевич   </a:t>
            </a: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F9A55236-DA50-BDD8-4B7F-CEA6C09FA7BD}"/>
              </a:ext>
            </a:extLst>
          </p:cNvPr>
          <p:cNvCxnSpPr>
            <a:cxnSpLocks/>
          </p:cNvCxnSpPr>
          <p:nvPr/>
        </p:nvCxnSpPr>
        <p:spPr>
          <a:xfrm>
            <a:off x="4920860" y="1453914"/>
            <a:ext cx="7271140" cy="0"/>
          </a:xfrm>
          <a:prstGeom prst="line">
            <a:avLst/>
          </a:prstGeom>
          <a:ln w="9525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DC02BD39-9AF7-27A7-F938-1CD4C4475314}"/>
              </a:ext>
            </a:extLst>
          </p:cNvPr>
          <p:cNvSpPr txBox="1"/>
          <p:nvPr/>
        </p:nvSpPr>
        <p:spPr>
          <a:xfrm>
            <a:off x="6316429" y="2740190"/>
            <a:ext cx="5329231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>
                <a:latin typeface="+mj-lt"/>
              </a:rPr>
              <a:t>В конце октября 1999 года в ходе наступательной операции в районе села Новогрозненское Майор Клименко немедленно прибыл на атакованный участок, развернул радиостанцию с группой управления и приступил к корректировке артиллерийского огня по противнику. Сначала артогнём отрезал боевиков от позиций российских солдат, а затем дал огонь на поражение. В ходе их преследования банда численностью в 200 человек была почти полностью уничтожена</a:t>
            </a: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ED5D5104-7F41-4713-00CD-6DC3BD35C1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869" y="697503"/>
            <a:ext cx="4437652" cy="5560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>
            <a:extLst>
              <a:ext uri="{FF2B5EF4-FFF2-40B4-BE49-F238E27FC236}">
                <a16:creationId xmlns:a16="http://schemas.microsoft.com/office/drawing/2014/main" id="{038CB6AC-09A8-022F-4ED2-857297F6E7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3305" y="697503"/>
            <a:ext cx="594431" cy="1210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443347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296</TotalTime>
  <Words>438</Words>
  <Application>Microsoft Office PowerPoint</Application>
  <PresentationFormat>Широкоэкранный</PresentationFormat>
  <Paragraphs>16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AG_Benguiat</vt:lpstr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ОМО ГБУ КО УМЦ ВПВ</dc:creator>
  <cp:lastModifiedBy>ОМО ГБУ КО УМЦ ВПВ</cp:lastModifiedBy>
  <cp:revision>4</cp:revision>
  <dcterms:created xsi:type="dcterms:W3CDTF">2023-09-27T06:49:59Z</dcterms:created>
  <dcterms:modified xsi:type="dcterms:W3CDTF">2023-12-07T09:15:47Z</dcterms:modified>
</cp:coreProperties>
</file>